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handoutMasterIdLst>
    <p:handoutMasterId r:id="rId20"/>
  </p:handoutMasterIdLst>
  <p:sldIdLst>
    <p:sldId id="269" r:id="rId2"/>
    <p:sldId id="420" r:id="rId3"/>
    <p:sldId id="465" r:id="rId4"/>
    <p:sldId id="471" r:id="rId5"/>
    <p:sldId id="472" r:id="rId6"/>
    <p:sldId id="473" r:id="rId7"/>
    <p:sldId id="477" r:id="rId8"/>
    <p:sldId id="481" r:id="rId9"/>
    <p:sldId id="474" r:id="rId10"/>
    <p:sldId id="272" r:id="rId11"/>
    <p:sldId id="468" r:id="rId12"/>
    <p:sldId id="469" r:id="rId13"/>
    <p:sldId id="480" r:id="rId14"/>
    <p:sldId id="479" r:id="rId15"/>
    <p:sldId id="470" r:id="rId16"/>
    <p:sldId id="467" r:id="rId17"/>
    <p:sldId id="475" r:id="rId18"/>
    <p:sldId id="476" r:id="rId19"/>
  </p:sldIdLst>
  <p:sldSz cx="12192000" cy="6858000"/>
  <p:notesSz cx="6858000" cy="9144000"/>
  <p:embeddedFontLst>
    <p:embeddedFont>
      <p:font typeface="Aptos Narrow" panose="020B0004020202020204" pitchFamily="34" charset="0"/>
      <p:regular r:id="rId21"/>
      <p:bold r:id="rId22"/>
      <p:italic r:id="rId23"/>
      <p:boldItalic r:id="rId24"/>
    </p:embeddedFont>
    <p:embeddedFont>
      <p:font typeface="Open Sans ExtraBold" panose="020B0906030804020204" pitchFamily="34" charset="0"/>
      <p:bold r:id="rId25"/>
      <p:boldItalic r:id="rId26"/>
    </p:embeddedFont>
    <p:embeddedFont>
      <p:font typeface="Open Sans Light" pitchFamily="2" charset="0"/>
      <p:regular r:id="rId27"/>
      <p:italic r:id="rId28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2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D53B6E-300B-C151-B0A9-380B5AAA87C8}" name="Dominika Zwitek" initials="DZ" userId="Dominika Zwite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F2F"/>
    <a:srgbClr val="CCCC00"/>
    <a:srgbClr val="0686C5"/>
    <a:srgbClr val="009DE0"/>
    <a:srgbClr val="EEF3F7"/>
    <a:srgbClr val="4472C4"/>
    <a:srgbClr val="44546A"/>
    <a:srgbClr val="8684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A34375-E387-4BD0-AD32-42B93823FE31}" v="219" dt="2025-06-24T08:32:25.4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3" autoAdjust="0"/>
    <p:restoredTop sz="91602" autoAdjust="0"/>
  </p:normalViewPr>
  <p:slideViewPr>
    <p:cSldViewPr snapToGrid="0" showGuides="1">
      <p:cViewPr>
        <p:scale>
          <a:sx n="100" d="100"/>
          <a:sy n="100" d="100"/>
        </p:scale>
        <p:origin x="330" y="132"/>
      </p:cViewPr>
      <p:guideLst>
        <p:guide orient="horz" pos="4042"/>
        <p:guide pos="3840"/>
        <p:guide orient="horz" pos="4065"/>
      </p:guideLst>
    </p:cSldViewPr>
  </p:slideViewPr>
  <p:notesTextViewPr>
    <p:cViewPr>
      <p:scale>
        <a:sx n="3" d="2"/>
        <a:sy n="3" d="2"/>
      </p:scale>
      <p:origin x="-6" y="-18"/>
    </p:cViewPr>
  </p:notesTextViewPr>
  <p:sorterViewPr>
    <p:cViewPr>
      <p:scale>
        <a:sx n="100" d="100"/>
        <a:sy n="100" d="100"/>
      </p:scale>
      <p:origin x="0" y="-4968"/>
    </p:cViewPr>
  </p:sorterViewPr>
  <p:notesViewPr>
    <p:cSldViewPr snapToGrid="0" showGuides="1">
      <p:cViewPr varScale="1">
        <p:scale>
          <a:sx n="80" d="100"/>
          <a:sy n="80" d="100"/>
        </p:scale>
        <p:origin x="4002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minika Zwitek" userId="69cf4b2e-edbe-4c75-a4fa-2950f0013ee4" providerId="ADAL" clId="{B2A34375-E387-4BD0-AD32-42B93823FE31}"/>
    <pc:docChg chg="undo custSel modSld">
      <pc:chgData name="Dominika Zwitek" userId="69cf4b2e-edbe-4c75-a4fa-2950f0013ee4" providerId="ADAL" clId="{B2A34375-E387-4BD0-AD32-42B93823FE31}" dt="2025-06-24T08:32:25.495" v="405"/>
      <pc:docMkLst>
        <pc:docMk/>
      </pc:docMkLst>
      <pc:sldChg chg="addSp modSp mod modAnim">
        <pc:chgData name="Dominika Zwitek" userId="69cf4b2e-edbe-4c75-a4fa-2950f0013ee4" providerId="ADAL" clId="{B2A34375-E387-4BD0-AD32-42B93823FE31}" dt="2025-06-24T08:07:05.753" v="165" actId="14826"/>
        <pc:sldMkLst>
          <pc:docMk/>
          <pc:sldMk cId="3141147210" sldId="272"/>
        </pc:sldMkLst>
        <pc:spChg chg="mod">
          <ac:chgData name="Dominika Zwitek" userId="69cf4b2e-edbe-4c75-a4fa-2950f0013ee4" providerId="ADAL" clId="{B2A34375-E387-4BD0-AD32-42B93823FE31}" dt="2025-06-24T08:04:12.985" v="97" actId="571"/>
          <ac:spMkLst>
            <pc:docMk/>
            <pc:sldMk cId="3141147210" sldId="272"/>
            <ac:spMk id="13" creationId="{1C403409-D87F-2176-D8AB-BF48487F8E0B}"/>
          </ac:spMkLst>
        </pc:spChg>
        <pc:spChg chg="mod">
          <ac:chgData name="Dominika Zwitek" userId="69cf4b2e-edbe-4c75-a4fa-2950f0013ee4" providerId="ADAL" clId="{B2A34375-E387-4BD0-AD32-42B93823FE31}" dt="2025-06-24T08:03:10.418" v="96" actId="12789"/>
          <ac:spMkLst>
            <pc:docMk/>
            <pc:sldMk cId="3141147210" sldId="272"/>
            <ac:spMk id="17" creationId="{9FD0911D-5858-F3E2-E558-08C7BDC42E6E}"/>
          </ac:spMkLst>
        </pc:spChg>
        <pc:spChg chg="mod">
          <ac:chgData name="Dominika Zwitek" userId="69cf4b2e-edbe-4c75-a4fa-2950f0013ee4" providerId="ADAL" clId="{B2A34375-E387-4BD0-AD32-42B93823FE31}" dt="2025-06-24T08:04:12.985" v="97" actId="571"/>
          <ac:spMkLst>
            <pc:docMk/>
            <pc:sldMk cId="3141147210" sldId="272"/>
            <ac:spMk id="18" creationId="{DBEA473D-9ED3-2FD5-77A8-359EE80F3407}"/>
          </ac:spMkLst>
        </pc:spChg>
        <pc:spChg chg="mod">
          <ac:chgData name="Dominika Zwitek" userId="69cf4b2e-edbe-4c75-a4fa-2950f0013ee4" providerId="ADAL" clId="{B2A34375-E387-4BD0-AD32-42B93823FE31}" dt="2025-06-24T08:04:27.916" v="100" actId="1076"/>
          <ac:spMkLst>
            <pc:docMk/>
            <pc:sldMk cId="3141147210" sldId="272"/>
            <ac:spMk id="22" creationId="{DCC2F1C6-47A7-57A5-762E-067B7BBD5C32}"/>
          </ac:spMkLst>
        </pc:spChg>
        <pc:spChg chg="mod">
          <ac:chgData name="Dominika Zwitek" userId="69cf4b2e-edbe-4c75-a4fa-2950f0013ee4" providerId="ADAL" clId="{B2A34375-E387-4BD0-AD32-42B93823FE31}" dt="2025-06-24T08:04:39.818" v="123" actId="20577"/>
          <ac:spMkLst>
            <pc:docMk/>
            <pc:sldMk cId="3141147210" sldId="272"/>
            <ac:spMk id="49" creationId="{17D5FD01-E191-44D1-0361-8D3C228A5001}"/>
          </ac:spMkLst>
        </pc:spChg>
        <pc:grpChg chg="mod">
          <ac:chgData name="Dominika Zwitek" userId="69cf4b2e-edbe-4c75-a4fa-2950f0013ee4" providerId="ADAL" clId="{B2A34375-E387-4BD0-AD32-42B93823FE31}" dt="2025-06-24T08:04:29.863" v="101" actId="1076"/>
          <ac:grpSpMkLst>
            <pc:docMk/>
            <pc:sldMk cId="3141147210" sldId="272"/>
            <ac:grpSpMk id="4" creationId="{6F270A74-AF31-02BD-6A97-31633D59FA95}"/>
          </ac:grpSpMkLst>
        </pc:grpChg>
        <pc:grpChg chg="add mod">
          <ac:chgData name="Dominika Zwitek" userId="69cf4b2e-edbe-4c75-a4fa-2950f0013ee4" providerId="ADAL" clId="{B2A34375-E387-4BD0-AD32-42B93823FE31}" dt="2025-06-24T08:04:33.287" v="102" actId="465"/>
          <ac:grpSpMkLst>
            <pc:docMk/>
            <pc:sldMk cId="3141147210" sldId="272"/>
            <ac:grpSpMk id="12" creationId="{4233FCAE-D707-3563-966A-E8716868C91C}"/>
          </ac:grpSpMkLst>
        </pc:grpChg>
        <pc:grpChg chg="mod">
          <ac:chgData name="Dominika Zwitek" userId="69cf4b2e-edbe-4c75-a4fa-2950f0013ee4" providerId="ADAL" clId="{B2A34375-E387-4BD0-AD32-42B93823FE31}" dt="2025-06-24T08:04:12.985" v="97" actId="571"/>
          <ac:grpSpMkLst>
            <pc:docMk/>
            <pc:sldMk cId="3141147210" sldId="272"/>
            <ac:grpSpMk id="15" creationId="{292C2CA1-6F4F-1B77-A5DD-82027740F5D9}"/>
          </ac:grpSpMkLst>
        </pc:grpChg>
        <pc:grpChg chg="mod">
          <ac:chgData name="Dominika Zwitek" userId="69cf4b2e-edbe-4c75-a4fa-2950f0013ee4" providerId="ADAL" clId="{B2A34375-E387-4BD0-AD32-42B93823FE31}" dt="2025-06-24T08:04:33.287" v="102" actId="465"/>
          <ac:grpSpMkLst>
            <pc:docMk/>
            <pc:sldMk cId="3141147210" sldId="272"/>
            <ac:grpSpMk id="68" creationId="{E53E8CBE-D4A2-076B-8649-B567E2DD3BB5}"/>
          </ac:grpSpMkLst>
        </pc:grpChg>
        <pc:grpChg chg="mod">
          <ac:chgData name="Dominika Zwitek" userId="69cf4b2e-edbe-4c75-a4fa-2950f0013ee4" providerId="ADAL" clId="{B2A34375-E387-4BD0-AD32-42B93823FE31}" dt="2025-06-24T08:04:33.287" v="102" actId="465"/>
          <ac:grpSpMkLst>
            <pc:docMk/>
            <pc:sldMk cId="3141147210" sldId="272"/>
            <ac:grpSpMk id="69" creationId="{6CDCE27B-61DB-BC26-3AD4-599124DC2F80}"/>
          </ac:grpSpMkLst>
        </pc:grpChg>
        <pc:grpChg chg="mod">
          <ac:chgData name="Dominika Zwitek" userId="69cf4b2e-edbe-4c75-a4fa-2950f0013ee4" providerId="ADAL" clId="{B2A34375-E387-4BD0-AD32-42B93823FE31}" dt="2025-06-24T08:04:33.287" v="102" actId="465"/>
          <ac:grpSpMkLst>
            <pc:docMk/>
            <pc:sldMk cId="3141147210" sldId="272"/>
            <ac:grpSpMk id="70" creationId="{90B58F6A-03D1-FA87-70B4-DD01A3C61349}"/>
          </ac:grpSpMkLst>
        </pc:grpChg>
        <pc:grpChg chg="mod">
          <ac:chgData name="Dominika Zwitek" userId="69cf4b2e-edbe-4c75-a4fa-2950f0013ee4" providerId="ADAL" clId="{B2A34375-E387-4BD0-AD32-42B93823FE31}" dt="2025-06-24T08:04:27.916" v="100" actId="1076"/>
          <ac:grpSpMkLst>
            <pc:docMk/>
            <pc:sldMk cId="3141147210" sldId="272"/>
            <ac:grpSpMk id="76" creationId="{A897FED3-7520-C4D0-0E16-CFEF4ECF4D5F}"/>
          </ac:grpSpMkLst>
        </pc:grpChg>
        <pc:graphicFrameChg chg="mod modGraphic">
          <ac:chgData name="Dominika Zwitek" userId="69cf4b2e-edbe-4c75-a4fa-2950f0013ee4" providerId="ADAL" clId="{B2A34375-E387-4BD0-AD32-42B93823FE31}" dt="2025-06-24T08:03:10.418" v="96" actId="12789"/>
          <ac:graphicFrameMkLst>
            <pc:docMk/>
            <pc:sldMk cId="3141147210" sldId="272"/>
            <ac:graphicFrameMk id="3" creationId="{864C029D-5063-F84E-E9CA-8B13B0801C75}"/>
          </ac:graphicFrameMkLst>
        </pc:graphicFrameChg>
        <pc:picChg chg="mod">
          <ac:chgData name="Dominika Zwitek" userId="69cf4b2e-edbe-4c75-a4fa-2950f0013ee4" providerId="ADAL" clId="{B2A34375-E387-4BD0-AD32-42B93823FE31}" dt="2025-06-24T08:04:12.985" v="97" actId="571"/>
          <ac:picMkLst>
            <pc:docMk/>
            <pc:sldMk cId="3141147210" sldId="272"/>
            <ac:picMk id="19" creationId="{3CE4BA42-7A49-E044-FB71-0C1004628D12}"/>
          </ac:picMkLst>
        </pc:picChg>
        <pc:picChg chg="mod">
          <ac:chgData name="Dominika Zwitek" userId="69cf4b2e-edbe-4c75-a4fa-2950f0013ee4" providerId="ADAL" clId="{B2A34375-E387-4BD0-AD32-42B93823FE31}" dt="2025-06-24T08:07:05.753" v="165" actId="14826"/>
          <ac:picMkLst>
            <pc:docMk/>
            <pc:sldMk cId="3141147210" sldId="272"/>
            <ac:picMk id="47" creationId="{D6C13F11-22E1-BFFC-85D3-563918AC5B9D}"/>
          </ac:picMkLst>
        </pc:picChg>
      </pc:sldChg>
      <pc:sldChg chg="addSp modSp mod modAnim">
        <pc:chgData name="Dominika Zwitek" userId="69cf4b2e-edbe-4c75-a4fa-2950f0013ee4" providerId="ADAL" clId="{B2A34375-E387-4BD0-AD32-42B93823FE31}" dt="2025-06-24T08:06:58.903" v="164" actId="14826"/>
        <pc:sldMkLst>
          <pc:docMk/>
          <pc:sldMk cId="1382661332" sldId="468"/>
        </pc:sldMkLst>
        <pc:spChg chg="mod">
          <ac:chgData name="Dominika Zwitek" userId="69cf4b2e-edbe-4c75-a4fa-2950f0013ee4" providerId="ADAL" clId="{B2A34375-E387-4BD0-AD32-42B93823FE31}" dt="2025-06-24T08:06:22.038" v="159" actId="1076"/>
          <ac:spMkLst>
            <pc:docMk/>
            <pc:sldMk cId="1382661332" sldId="468"/>
            <ac:spMk id="7" creationId="{2AEBF982-AB84-7A9C-13A3-73FAD86B5753}"/>
          </ac:spMkLst>
        </pc:spChg>
        <pc:spChg chg="mod">
          <ac:chgData name="Dominika Zwitek" userId="69cf4b2e-edbe-4c75-a4fa-2950f0013ee4" providerId="ADAL" clId="{B2A34375-E387-4BD0-AD32-42B93823FE31}" dt="2025-06-24T08:05:19.923" v="125" actId="571"/>
          <ac:spMkLst>
            <pc:docMk/>
            <pc:sldMk cId="1382661332" sldId="468"/>
            <ac:spMk id="10" creationId="{F272B3DE-5F15-0753-9304-9C676F2FB907}"/>
          </ac:spMkLst>
        </pc:spChg>
        <pc:spChg chg="mod">
          <ac:chgData name="Dominika Zwitek" userId="69cf4b2e-edbe-4c75-a4fa-2950f0013ee4" providerId="ADAL" clId="{B2A34375-E387-4BD0-AD32-42B93823FE31}" dt="2025-06-24T08:05:50.213" v="133" actId="14100"/>
          <ac:spMkLst>
            <pc:docMk/>
            <pc:sldMk cId="1382661332" sldId="468"/>
            <ac:spMk id="112" creationId="{CC88F4B7-3FC3-85D3-EA9E-914F6367F2E2}"/>
          </ac:spMkLst>
        </pc:spChg>
        <pc:grpChg chg="add mod">
          <ac:chgData name="Dominika Zwitek" userId="69cf4b2e-edbe-4c75-a4fa-2950f0013ee4" providerId="ADAL" clId="{B2A34375-E387-4BD0-AD32-42B93823FE31}" dt="2025-06-24T08:05:19.923" v="125" actId="571"/>
          <ac:grpSpMkLst>
            <pc:docMk/>
            <pc:sldMk cId="1382661332" sldId="468"/>
            <ac:grpSpMk id="4" creationId="{FCFCF69A-DD74-F155-86E1-1BA9396374CC}"/>
          </ac:grpSpMkLst>
        </pc:grpChg>
        <pc:grpChg chg="mod">
          <ac:chgData name="Dominika Zwitek" userId="69cf4b2e-edbe-4c75-a4fa-2950f0013ee4" providerId="ADAL" clId="{B2A34375-E387-4BD0-AD32-42B93823FE31}" dt="2025-06-24T08:05:19.923" v="125" actId="571"/>
          <ac:grpSpMkLst>
            <pc:docMk/>
            <pc:sldMk cId="1382661332" sldId="468"/>
            <ac:grpSpMk id="8" creationId="{C0064478-5E37-D0CB-B560-93AB9F1FCCAC}"/>
          </ac:grpSpMkLst>
        </pc:grpChg>
        <pc:grpChg chg="mod">
          <ac:chgData name="Dominika Zwitek" userId="69cf4b2e-edbe-4c75-a4fa-2950f0013ee4" providerId="ADAL" clId="{B2A34375-E387-4BD0-AD32-42B93823FE31}" dt="2025-06-24T08:05:31.284" v="128" actId="554"/>
          <ac:grpSpMkLst>
            <pc:docMk/>
            <pc:sldMk cId="1382661332" sldId="468"/>
            <ac:grpSpMk id="96" creationId="{1E066D98-EAFC-D19C-249E-8BA86251D9B3}"/>
          </ac:grpSpMkLst>
        </pc:grpChg>
        <pc:grpChg chg="mod">
          <ac:chgData name="Dominika Zwitek" userId="69cf4b2e-edbe-4c75-a4fa-2950f0013ee4" providerId="ADAL" clId="{B2A34375-E387-4BD0-AD32-42B93823FE31}" dt="2025-06-24T08:05:57.738" v="135" actId="554"/>
          <ac:grpSpMkLst>
            <pc:docMk/>
            <pc:sldMk cId="1382661332" sldId="468"/>
            <ac:grpSpMk id="101" creationId="{DDD6B6B4-D9F7-40FB-ACAA-9CDA69BFB921}"/>
          </ac:grpSpMkLst>
        </pc:grpChg>
        <pc:grpChg chg="mod">
          <ac:chgData name="Dominika Zwitek" userId="69cf4b2e-edbe-4c75-a4fa-2950f0013ee4" providerId="ADAL" clId="{B2A34375-E387-4BD0-AD32-42B93823FE31}" dt="2025-06-24T08:05:34.393" v="129" actId="1076"/>
          <ac:grpSpMkLst>
            <pc:docMk/>
            <pc:sldMk cId="1382661332" sldId="468"/>
            <ac:grpSpMk id="111" creationId="{01185A1F-D03A-3695-156A-4ADAC407F65B}"/>
          </ac:grpSpMkLst>
        </pc:grpChg>
        <pc:grpChg chg="mod">
          <ac:chgData name="Dominika Zwitek" userId="69cf4b2e-edbe-4c75-a4fa-2950f0013ee4" providerId="ADAL" clId="{B2A34375-E387-4BD0-AD32-42B93823FE31}" dt="2025-06-24T08:05:57.738" v="135" actId="554"/>
          <ac:grpSpMkLst>
            <pc:docMk/>
            <pc:sldMk cId="1382661332" sldId="468"/>
            <ac:grpSpMk id="116" creationId="{D0E281EC-4983-DFAA-63EE-996C88CDB2DF}"/>
          </ac:grpSpMkLst>
        </pc:grpChg>
        <pc:picChg chg="mod">
          <ac:chgData name="Dominika Zwitek" userId="69cf4b2e-edbe-4c75-a4fa-2950f0013ee4" providerId="ADAL" clId="{B2A34375-E387-4BD0-AD32-42B93823FE31}" dt="2025-06-24T08:06:58.903" v="164" actId="14826"/>
          <ac:picMkLst>
            <pc:docMk/>
            <pc:sldMk cId="1382661332" sldId="468"/>
            <ac:picMk id="11" creationId="{11A13BF6-10BD-4E29-235C-EFCCB7B4526A}"/>
          </ac:picMkLst>
        </pc:picChg>
      </pc:sldChg>
      <pc:sldChg chg="addSp modSp mod addAnim delAnim modAnim">
        <pc:chgData name="Dominika Zwitek" userId="69cf4b2e-edbe-4c75-a4fa-2950f0013ee4" providerId="ADAL" clId="{B2A34375-E387-4BD0-AD32-42B93823FE31}" dt="2025-06-24T08:06:47.833" v="163" actId="12789"/>
        <pc:sldMkLst>
          <pc:docMk/>
          <pc:sldMk cId="1451910423" sldId="470"/>
        </pc:sldMkLst>
        <pc:spChg chg="mod">
          <ac:chgData name="Dominika Zwitek" userId="69cf4b2e-edbe-4c75-a4fa-2950f0013ee4" providerId="ADAL" clId="{B2A34375-E387-4BD0-AD32-42B93823FE31}" dt="2025-06-24T08:01:20.995" v="82" actId="242"/>
          <ac:spMkLst>
            <pc:docMk/>
            <pc:sldMk cId="1451910423" sldId="470"/>
            <ac:spMk id="15" creationId="{3C7BBACD-8FAF-89F8-FECF-76B9B9180D6B}"/>
          </ac:spMkLst>
        </pc:spChg>
        <pc:spChg chg="mod">
          <ac:chgData name="Dominika Zwitek" userId="69cf4b2e-edbe-4c75-a4fa-2950f0013ee4" providerId="ADAL" clId="{B2A34375-E387-4BD0-AD32-42B93823FE31}" dt="2025-06-24T08:06:47.833" v="163" actId="12789"/>
          <ac:spMkLst>
            <pc:docMk/>
            <pc:sldMk cId="1451910423" sldId="470"/>
            <ac:spMk id="19" creationId="{FFA21E99-4BB4-24E8-BEE3-AFDD4FF1EC9F}"/>
          </ac:spMkLst>
        </pc:spChg>
        <pc:spChg chg="mod">
          <ac:chgData name="Dominika Zwitek" userId="69cf4b2e-edbe-4c75-a4fa-2950f0013ee4" providerId="ADAL" clId="{B2A34375-E387-4BD0-AD32-42B93823FE31}" dt="2025-06-24T08:00:58.426" v="51" actId="1076"/>
          <ac:spMkLst>
            <pc:docMk/>
            <pc:sldMk cId="1451910423" sldId="470"/>
            <ac:spMk id="22" creationId="{C258C512-5236-0B31-431D-2A3377F1C52C}"/>
          </ac:spMkLst>
        </pc:spChg>
        <pc:grpChg chg="mod">
          <ac:chgData name="Dominika Zwitek" userId="69cf4b2e-edbe-4c75-a4fa-2950f0013ee4" providerId="ADAL" clId="{B2A34375-E387-4BD0-AD32-42B93823FE31}" dt="2025-06-24T08:00:58.426" v="51" actId="1076"/>
          <ac:grpSpMkLst>
            <pc:docMk/>
            <pc:sldMk cId="1451910423" sldId="470"/>
            <ac:grpSpMk id="4" creationId="{1C37D5AA-9E99-F657-4393-F147126DCCEE}"/>
          </ac:grpSpMkLst>
        </pc:grpChg>
        <pc:grpChg chg="mod">
          <ac:chgData name="Dominika Zwitek" userId="69cf4b2e-edbe-4c75-a4fa-2950f0013ee4" providerId="ADAL" clId="{B2A34375-E387-4BD0-AD32-42B93823FE31}" dt="2025-06-24T08:01:26.547" v="84" actId="465"/>
          <ac:grpSpMkLst>
            <pc:docMk/>
            <pc:sldMk cId="1451910423" sldId="470"/>
            <ac:grpSpMk id="12" creationId="{FABFD034-E868-AA8B-9DEA-3AFDAC989F75}"/>
          </ac:grpSpMkLst>
        </pc:grpChg>
        <pc:grpChg chg="add mod">
          <ac:chgData name="Dominika Zwitek" userId="69cf4b2e-edbe-4c75-a4fa-2950f0013ee4" providerId="ADAL" clId="{B2A34375-E387-4BD0-AD32-42B93823FE31}" dt="2025-06-24T08:01:23.010" v="83" actId="1076"/>
          <ac:grpSpMkLst>
            <pc:docMk/>
            <pc:sldMk cId="1451910423" sldId="470"/>
            <ac:grpSpMk id="13" creationId="{C379817F-41F1-D927-E0B3-9B74D272CF05}"/>
          </ac:grpSpMkLst>
        </pc:grpChg>
        <pc:grpChg chg="mod">
          <ac:chgData name="Dominika Zwitek" userId="69cf4b2e-edbe-4c75-a4fa-2950f0013ee4" providerId="ADAL" clId="{B2A34375-E387-4BD0-AD32-42B93823FE31}" dt="2025-06-24T08:01:03.699" v="54" actId="571"/>
          <ac:grpSpMkLst>
            <pc:docMk/>
            <pc:sldMk cId="1451910423" sldId="470"/>
            <ac:grpSpMk id="18" creationId="{278DD9FB-8E9F-1056-6A06-05752CAC8193}"/>
          </ac:grpSpMkLst>
        </pc:grpChg>
        <pc:grpChg chg="mod">
          <ac:chgData name="Dominika Zwitek" userId="69cf4b2e-edbe-4c75-a4fa-2950f0013ee4" providerId="ADAL" clId="{B2A34375-E387-4BD0-AD32-42B93823FE31}" dt="2025-06-24T08:01:26.547" v="84" actId="465"/>
          <ac:grpSpMkLst>
            <pc:docMk/>
            <pc:sldMk cId="1451910423" sldId="470"/>
            <ac:grpSpMk id="31" creationId="{AEC62A33-A1C1-0FF6-4E92-0AB0E5C17A20}"/>
          </ac:grpSpMkLst>
        </pc:grpChg>
        <pc:grpChg chg="mod">
          <ac:chgData name="Dominika Zwitek" userId="69cf4b2e-edbe-4c75-a4fa-2950f0013ee4" providerId="ADAL" clId="{B2A34375-E387-4BD0-AD32-42B93823FE31}" dt="2025-06-24T08:01:26.547" v="84" actId="465"/>
          <ac:grpSpMkLst>
            <pc:docMk/>
            <pc:sldMk cId="1451910423" sldId="470"/>
            <ac:grpSpMk id="36" creationId="{F1B2599C-ECA0-3492-AA93-FB982DBA70A8}"/>
          </ac:grpSpMkLst>
        </pc:grpChg>
        <pc:graphicFrameChg chg="modGraphic">
          <ac:chgData name="Dominika Zwitek" userId="69cf4b2e-edbe-4c75-a4fa-2950f0013ee4" providerId="ADAL" clId="{B2A34375-E387-4BD0-AD32-42B93823FE31}" dt="2025-06-24T08:00:46.771" v="50" actId="20577"/>
          <ac:graphicFrameMkLst>
            <pc:docMk/>
            <pc:sldMk cId="1451910423" sldId="470"/>
            <ac:graphicFrameMk id="43" creationId="{5B3654C3-A1B9-0E55-B7AF-18893EA5909D}"/>
          </ac:graphicFrameMkLst>
        </pc:graphicFrameChg>
        <pc:picChg chg="mod">
          <ac:chgData name="Dominika Zwitek" userId="69cf4b2e-edbe-4c75-a4fa-2950f0013ee4" providerId="ADAL" clId="{B2A34375-E387-4BD0-AD32-42B93823FE31}" dt="2025-06-24T08:06:47.833" v="163" actId="12789"/>
          <ac:picMkLst>
            <pc:docMk/>
            <pc:sldMk cId="1451910423" sldId="470"/>
            <ac:picMk id="20" creationId="{27C7C530-E2B1-5596-5E76-935618AA0516}"/>
          </ac:picMkLst>
        </pc:picChg>
      </pc:sldChg>
      <pc:sldChg chg="modSp mod">
        <pc:chgData name="Dominika Zwitek" userId="69cf4b2e-edbe-4c75-a4fa-2950f0013ee4" providerId="ADAL" clId="{B2A34375-E387-4BD0-AD32-42B93823FE31}" dt="2025-06-24T08:13:15.654" v="247" actId="1076"/>
        <pc:sldMkLst>
          <pc:docMk/>
          <pc:sldMk cId="995784992" sldId="471"/>
        </pc:sldMkLst>
        <pc:spChg chg="mod">
          <ac:chgData name="Dominika Zwitek" userId="69cf4b2e-edbe-4c75-a4fa-2950f0013ee4" providerId="ADAL" clId="{B2A34375-E387-4BD0-AD32-42B93823FE31}" dt="2025-06-24T07:59:26.398" v="17" actId="20577"/>
          <ac:spMkLst>
            <pc:docMk/>
            <pc:sldMk cId="995784992" sldId="471"/>
            <ac:spMk id="60" creationId="{624885FD-CB6B-F1EE-E9AC-C2DAF33A134B}"/>
          </ac:spMkLst>
        </pc:spChg>
        <pc:spChg chg="mod">
          <ac:chgData name="Dominika Zwitek" userId="69cf4b2e-edbe-4c75-a4fa-2950f0013ee4" providerId="ADAL" clId="{B2A34375-E387-4BD0-AD32-42B93823FE31}" dt="2025-06-24T07:59:56.241" v="29" actId="20577"/>
          <ac:spMkLst>
            <pc:docMk/>
            <pc:sldMk cId="995784992" sldId="471"/>
            <ac:spMk id="63" creationId="{EDEB889A-111D-8C06-7595-9BE7158025FE}"/>
          </ac:spMkLst>
        </pc:spChg>
        <pc:grpChg chg="mod">
          <ac:chgData name="Dominika Zwitek" userId="69cf4b2e-edbe-4c75-a4fa-2950f0013ee4" providerId="ADAL" clId="{B2A34375-E387-4BD0-AD32-42B93823FE31}" dt="2025-06-24T08:13:15.654" v="247" actId="1076"/>
          <ac:grpSpMkLst>
            <pc:docMk/>
            <pc:sldMk cId="995784992" sldId="471"/>
            <ac:grpSpMk id="91" creationId="{A2141D23-8B9A-A75E-46FA-106CB22E7282}"/>
          </ac:grpSpMkLst>
        </pc:grpChg>
      </pc:sldChg>
      <pc:sldChg chg="addSp modSp mod modAnim">
        <pc:chgData name="Dominika Zwitek" userId="69cf4b2e-edbe-4c75-a4fa-2950f0013ee4" providerId="ADAL" clId="{B2A34375-E387-4BD0-AD32-42B93823FE31}" dt="2025-06-24T08:32:25.495" v="405"/>
        <pc:sldMkLst>
          <pc:docMk/>
          <pc:sldMk cId="4134508555" sldId="477"/>
        </pc:sldMkLst>
        <pc:spChg chg="add mod">
          <ac:chgData name="Dominika Zwitek" userId="69cf4b2e-edbe-4c75-a4fa-2950f0013ee4" providerId="ADAL" clId="{B2A34375-E387-4BD0-AD32-42B93823FE31}" dt="2025-06-24T07:58:22.808" v="1" actId="20577"/>
          <ac:spMkLst>
            <pc:docMk/>
            <pc:sldMk cId="4134508555" sldId="477"/>
            <ac:spMk id="3" creationId="{9A3E78FD-84D8-87DF-9A84-B7D646C7F284}"/>
          </ac:spMkLst>
        </pc:spChg>
        <pc:spChg chg="mod">
          <ac:chgData name="Dominika Zwitek" userId="69cf4b2e-edbe-4c75-a4fa-2950f0013ee4" providerId="ADAL" clId="{B2A34375-E387-4BD0-AD32-42B93823FE31}" dt="2025-06-24T08:10:04.263" v="203" actId="20577"/>
          <ac:spMkLst>
            <pc:docMk/>
            <pc:sldMk cId="4134508555" sldId="477"/>
            <ac:spMk id="6" creationId="{BC16EB47-08C3-C196-6212-3864B450CE95}"/>
          </ac:spMkLst>
        </pc:spChg>
        <pc:spChg chg="mod">
          <ac:chgData name="Dominika Zwitek" userId="69cf4b2e-edbe-4c75-a4fa-2950f0013ee4" providerId="ADAL" clId="{B2A34375-E387-4BD0-AD32-42B93823FE31}" dt="2025-06-24T08:28:10.485" v="297"/>
          <ac:spMkLst>
            <pc:docMk/>
            <pc:sldMk cId="4134508555" sldId="477"/>
            <ac:spMk id="7" creationId="{4EAF4C9F-0704-9B10-2A7A-29CFCB2438C5}"/>
          </ac:spMkLst>
        </pc:spChg>
        <pc:spChg chg="mod">
          <ac:chgData name="Dominika Zwitek" userId="69cf4b2e-edbe-4c75-a4fa-2950f0013ee4" providerId="ADAL" clId="{B2A34375-E387-4BD0-AD32-42B93823FE31}" dt="2025-06-24T08:09:51.075" v="200" actId="20577"/>
          <ac:spMkLst>
            <pc:docMk/>
            <pc:sldMk cId="4134508555" sldId="477"/>
            <ac:spMk id="9" creationId="{B6D0F8C7-4A76-D037-899D-67095F0EFFF9}"/>
          </ac:spMkLst>
        </pc:spChg>
        <pc:spChg chg="mod">
          <ac:chgData name="Dominika Zwitek" userId="69cf4b2e-edbe-4c75-a4fa-2950f0013ee4" providerId="ADAL" clId="{B2A34375-E387-4BD0-AD32-42B93823FE31}" dt="2025-06-24T08:09:56.646" v="201" actId="20577"/>
          <ac:spMkLst>
            <pc:docMk/>
            <pc:sldMk cId="4134508555" sldId="477"/>
            <ac:spMk id="10" creationId="{5D3526BF-CAD5-C303-3BEB-61C4C7ADB667}"/>
          </ac:spMkLst>
        </pc:spChg>
        <pc:spChg chg="mod">
          <ac:chgData name="Dominika Zwitek" userId="69cf4b2e-edbe-4c75-a4fa-2950f0013ee4" providerId="ADAL" clId="{B2A34375-E387-4BD0-AD32-42B93823FE31}" dt="2025-06-24T08:12:18.750" v="208" actId="20577"/>
          <ac:spMkLst>
            <pc:docMk/>
            <pc:sldMk cId="4134508555" sldId="477"/>
            <ac:spMk id="11" creationId="{F5C026D1-DCCF-881E-87DF-49771CA7B7FB}"/>
          </ac:spMkLst>
        </pc:spChg>
        <pc:spChg chg="mod">
          <ac:chgData name="Dominika Zwitek" userId="69cf4b2e-edbe-4c75-a4fa-2950f0013ee4" providerId="ADAL" clId="{B2A34375-E387-4BD0-AD32-42B93823FE31}" dt="2025-06-24T08:12:40.031" v="209" actId="20577"/>
          <ac:spMkLst>
            <pc:docMk/>
            <pc:sldMk cId="4134508555" sldId="477"/>
            <ac:spMk id="12" creationId="{77B53719-05C1-0F3F-9EA7-5ABB360EBE2F}"/>
          </ac:spMkLst>
        </pc:spChg>
        <pc:spChg chg="mod">
          <ac:chgData name="Dominika Zwitek" userId="69cf4b2e-edbe-4c75-a4fa-2950f0013ee4" providerId="ADAL" clId="{B2A34375-E387-4BD0-AD32-42B93823FE31}" dt="2025-06-24T08:12:43.844" v="210" actId="20577"/>
          <ac:spMkLst>
            <pc:docMk/>
            <pc:sldMk cId="4134508555" sldId="477"/>
            <ac:spMk id="14" creationId="{01603E59-8C43-B53D-AD33-9DC3C3D02AC9}"/>
          </ac:spMkLst>
        </pc:spChg>
        <pc:spChg chg="mod">
          <ac:chgData name="Dominika Zwitek" userId="69cf4b2e-edbe-4c75-a4fa-2950f0013ee4" providerId="ADAL" clId="{B2A34375-E387-4BD0-AD32-42B93823FE31}" dt="2025-06-24T08:12:05.344" v="207" actId="20577"/>
          <ac:spMkLst>
            <pc:docMk/>
            <pc:sldMk cId="4134508555" sldId="477"/>
            <ac:spMk id="15" creationId="{9F753542-AE34-7BC2-34EB-4A060C625BA7}"/>
          </ac:spMkLst>
        </pc:spChg>
        <pc:spChg chg="mod">
          <ac:chgData name="Dominika Zwitek" userId="69cf4b2e-edbe-4c75-a4fa-2950f0013ee4" providerId="ADAL" clId="{B2A34375-E387-4BD0-AD32-42B93823FE31}" dt="2025-06-24T08:12:50.654" v="212" actId="18653"/>
          <ac:spMkLst>
            <pc:docMk/>
            <pc:sldMk cId="4134508555" sldId="477"/>
            <ac:spMk id="21" creationId="{303BE636-436B-B6DF-B365-8BCA8E4E4FE1}"/>
          </ac:spMkLst>
        </pc:spChg>
        <pc:spChg chg="add mod">
          <ac:chgData name="Dominika Zwitek" userId="69cf4b2e-edbe-4c75-a4fa-2950f0013ee4" providerId="ADAL" clId="{B2A34375-E387-4BD0-AD32-42B93823FE31}" dt="2025-06-24T08:28:28.105" v="310" actId="1076"/>
          <ac:spMkLst>
            <pc:docMk/>
            <pc:sldMk cId="4134508555" sldId="477"/>
            <ac:spMk id="23" creationId="{A2E8B8A5-1A79-7A54-E4EE-6EAFA42CAFA8}"/>
          </ac:spMkLst>
        </pc:spChg>
        <pc:spChg chg="add mod">
          <ac:chgData name="Dominika Zwitek" userId="69cf4b2e-edbe-4c75-a4fa-2950f0013ee4" providerId="ADAL" clId="{B2A34375-E387-4BD0-AD32-42B93823FE31}" dt="2025-06-24T08:18:27.344" v="285" actId="571"/>
          <ac:spMkLst>
            <pc:docMk/>
            <pc:sldMk cId="4134508555" sldId="477"/>
            <ac:spMk id="24" creationId="{5B17CCD4-A9C0-058F-872E-F3C0B33E568E}"/>
          </ac:spMkLst>
        </pc:spChg>
        <pc:spChg chg="add mod">
          <ac:chgData name="Dominika Zwitek" userId="69cf4b2e-edbe-4c75-a4fa-2950f0013ee4" providerId="ADAL" clId="{B2A34375-E387-4BD0-AD32-42B93823FE31}" dt="2025-06-24T08:32:18.295" v="403" actId="1076"/>
          <ac:spMkLst>
            <pc:docMk/>
            <pc:sldMk cId="4134508555" sldId="477"/>
            <ac:spMk id="25" creationId="{8E4F140B-4CAF-E6DB-9656-463C3D44FEAB}"/>
          </ac:spMkLst>
        </pc:spChg>
        <pc:cxnChg chg="add mod ord">
          <ac:chgData name="Dominika Zwitek" userId="69cf4b2e-edbe-4c75-a4fa-2950f0013ee4" providerId="ADAL" clId="{B2A34375-E387-4BD0-AD32-42B93823FE31}" dt="2025-06-24T08:28:16.285" v="300" actId="1076"/>
          <ac:cxnSpMkLst>
            <pc:docMk/>
            <pc:sldMk cId="4134508555" sldId="477"/>
            <ac:cxnSpMk id="16" creationId="{90DD969C-91B1-B833-BE59-DFF4B9B9EEEF}"/>
          </ac:cxnSpMkLst>
        </pc:cxnChg>
      </pc:sldChg>
      <pc:sldChg chg="modSp mod">
        <pc:chgData name="Dominika Zwitek" userId="69cf4b2e-edbe-4c75-a4fa-2950f0013ee4" providerId="ADAL" clId="{B2A34375-E387-4BD0-AD32-42B93823FE31}" dt="2025-06-24T08:07:51.383" v="169" actId="20577"/>
        <pc:sldMkLst>
          <pc:docMk/>
          <pc:sldMk cId="2445710819" sldId="479"/>
        </pc:sldMkLst>
        <pc:graphicFrameChg chg="modGraphic">
          <ac:chgData name="Dominika Zwitek" userId="69cf4b2e-edbe-4c75-a4fa-2950f0013ee4" providerId="ADAL" clId="{B2A34375-E387-4BD0-AD32-42B93823FE31}" dt="2025-06-24T08:07:51.383" v="169" actId="20577"/>
          <ac:graphicFrameMkLst>
            <pc:docMk/>
            <pc:sldMk cId="2445710819" sldId="479"/>
            <ac:graphicFrameMk id="3" creationId="{919590E4-6CA6-89CA-24E0-4A5F0F842CDB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CA618910-FB2F-2AF4-B6BA-DA2D1098DE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E094825-0FCA-FC09-4FBA-CE54570CF4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929B9-13B7-4C90-8580-37DABCB8505A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06BDE5D-7A11-2A00-48B6-99971E190E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197B125-8E92-9545-6FE3-A4EBB9694B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BA166-C640-4BF2-8B75-5BBCB2B0327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143770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zentika.com.pl/" TargetMode="Externa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prezentika.com.pl/" TargetMode="Externa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tułowy wspól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C416DF88-555E-DF20-6568-5681770E7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1683" y="312334"/>
            <a:ext cx="8373662" cy="6401662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5A71CCF1-DB47-0A22-CDFB-6D290EDDC848}"/>
              </a:ext>
            </a:extLst>
          </p:cNvPr>
          <p:cNvSpPr/>
          <p:nvPr userDrawn="1"/>
        </p:nvSpPr>
        <p:spPr>
          <a:xfrm>
            <a:off x="0" y="0"/>
            <a:ext cx="12192000" cy="56083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3471A7C5-0D25-EF01-B850-4395FD9A5FE4}"/>
              </a:ext>
            </a:extLst>
          </p:cNvPr>
          <p:cNvSpPr/>
          <p:nvPr userDrawn="1"/>
        </p:nvSpPr>
        <p:spPr>
          <a:xfrm>
            <a:off x="3303416" y="613265"/>
            <a:ext cx="5608320" cy="5608320"/>
          </a:xfrm>
          <a:prstGeom prst="ellipse">
            <a:avLst/>
          </a:prstGeom>
          <a:gradFill>
            <a:gsLst>
              <a:gs pos="10000">
                <a:schemeClr val="bg1">
                  <a:alpha val="0"/>
                </a:schemeClr>
              </a:gs>
              <a:gs pos="44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9582B863-7E00-65B8-B7D5-3B94287D15E4}"/>
              </a:ext>
            </a:extLst>
          </p:cNvPr>
          <p:cNvGrpSpPr/>
          <p:nvPr userDrawn="1"/>
        </p:nvGrpSpPr>
        <p:grpSpPr>
          <a:xfrm>
            <a:off x="5278828" y="4486625"/>
            <a:ext cx="1634344" cy="793626"/>
            <a:chOff x="3852056" y="2604552"/>
            <a:chExt cx="4480560" cy="2175728"/>
          </a:xfrm>
        </p:grpSpPr>
        <p:pic>
          <p:nvPicPr>
            <p:cNvPr id="9" name="logo">
              <a:extLst>
                <a:ext uri="{FF2B5EF4-FFF2-40B4-BE49-F238E27FC236}">
                  <a16:creationId xmlns:a16="http://schemas.microsoft.com/office/drawing/2014/main" id="{B83ACAEE-B3C6-D3F3-6878-4DF73D5BB29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13"/>
            <a:stretch/>
          </p:blipFill>
          <p:spPr>
            <a:xfrm>
              <a:off x="3852056" y="2604552"/>
              <a:ext cx="4480560" cy="1728688"/>
            </a:xfrm>
            <a:prstGeom prst="rect">
              <a:avLst/>
            </a:prstGeom>
          </p:spPr>
        </p:pic>
        <p:pic>
          <p:nvPicPr>
            <p:cNvPr id="12" name="logo">
              <a:extLst>
                <a:ext uri="{FF2B5EF4-FFF2-40B4-BE49-F238E27FC236}">
                  <a16:creationId xmlns:a16="http://schemas.microsoft.com/office/drawing/2014/main" id="{5A123CFF-879A-49AE-DACC-DF391206547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286" b="18853"/>
            <a:stretch/>
          </p:blipFill>
          <p:spPr>
            <a:xfrm>
              <a:off x="3852056" y="4333240"/>
              <a:ext cx="4480560" cy="86360"/>
            </a:xfrm>
            <a:prstGeom prst="rect">
              <a:avLst/>
            </a:prstGeom>
          </p:spPr>
        </p:pic>
        <p:pic>
          <p:nvPicPr>
            <p:cNvPr id="13" name="logo">
              <a:extLst>
                <a:ext uri="{FF2B5EF4-FFF2-40B4-BE49-F238E27FC236}">
                  <a16:creationId xmlns:a16="http://schemas.microsoft.com/office/drawing/2014/main" id="{1BD177A9-CD24-A4DC-5E31-37D9AD64EC8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74" t="82737" b="2728"/>
            <a:stretch/>
          </p:blipFill>
          <p:spPr>
            <a:xfrm>
              <a:off x="5181600" y="4455160"/>
              <a:ext cx="3151016" cy="325120"/>
            </a:xfrm>
            <a:prstGeom prst="rect">
              <a:avLst/>
            </a:prstGeom>
          </p:spPr>
        </p:pic>
      </p:grpSp>
      <p:pic>
        <p:nvPicPr>
          <p:cNvPr id="3" name="Grafika 2">
            <a:extLst>
              <a:ext uri="{FF2B5EF4-FFF2-40B4-BE49-F238E27FC236}">
                <a16:creationId xmlns:a16="http://schemas.microsoft.com/office/drawing/2014/main" id="{6230449B-0FA5-CF66-2B6A-46A911C919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2655" y="2958486"/>
            <a:ext cx="4686691" cy="94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4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609398"/>
          </a:xfr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164904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41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tuł - 2 wiers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383" y="368301"/>
            <a:ext cx="11484862" cy="1218795"/>
          </a:xfrm>
        </p:spPr>
        <p:txBody>
          <a:bodyPr anchor="t"/>
          <a:lstStyle>
            <a:lvl1pPr>
              <a:defRPr sz="4400"/>
            </a:lvl1pPr>
          </a:lstStyle>
          <a:p>
            <a:r>
              <a:rPr lang="pl-PL" dirty="0"/>
              <a:t>Kliknij, </a:t>
            </a:r>
            <a:br>
              <a:rPr lang="pl-PL" dirty="0"/>
            </a:br>
            <a:r>
              <a:rPr lang="pl-PL" dirty="0"/>
              <a:t>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820723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35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+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60939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164904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F62D3F10-C606-744E-52A5-EAC2F712E1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379538"/>
            <a:ext cx="11449050" cy="2769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pl-PL" spc="300" dirty="0">
                <a:solidFill>
                  <a:srgbClr val="2F2F2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/>
            <a:r>
              <a:rPr lang="pl-PL" dirty="0"/>
              <a:t>Podtytuł</a:t>
            </a:r>
          </a:p>
        </p:txBody>
      </p:sp>
    </p:spTree>
    <p:extLst>
      <p:ext uri="{BB962C8B-B14F-4D97-AF65-F5344CB8AC3E}">
        <p14:creationId xmlns:p14="http://schemas.microsoft.com/office/powerpoint/2010/main" val="117045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- 2 wiersze +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383" y="386626"/>
            <a:ext cx="11484862" cy="1218795"/>
          </a:xfrm>
        </p:spPr>
        <p:txBody>
          <a:bodyPr anchor="t"/>
          <a:lstStyle>
            <a:lvl1pPr>
              <a:defRPr/>
            </a:lvl1pPr>
          </a:lstStyle>
          <a:p>
            <a:r>
              <a:rPr lang="pl-PL" dirty="0"/>
              <a:t>Kliknij, </a:t>
            </a:r>
            <a:br>
              <a:rPr lang="pl-PL" dirty="0"/>
            </a:br>
            <a:r>
              <a:rPr lang="pl-PL" dirty="0"/>
              <a:t>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820723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54BF7DCB-C9FD-7A5C-2D5A-47F8BCF76F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034129"/>
            <a:ext cx="11449050" cy="2769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pl-PL" spc="300" dirty="0">
                <a:solidFill>
                  <a:srgbClr val="2F2F2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/>
            <a:r>
              <a:rPr lang="pl-PL" dirty="0"/>
              <a:t>Podtytuł</a:t>
            </a:r>
          </a:p>
        </p:txBody>
      </p:sp>
    </p:spTree>
    <p:extLst>
      <p:ext uri="{BB962C8B-B14F-4D97-AF65-F5344CB8AC3E}">
        <p14:creationId xmlns:p14="http://schemas.microsoft.com/office/powerpoint/2010/main" val="169601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- 2 wiersze +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383" y="386626"/>
            <a:ext cx="11484862" cy="1218795"/>
          </a:xfrm>
        </p:spPr>
        <p:txBody>
          <a:bodyPr anchor="t"/>
          <a:lstStyle>
            <a:lvl1pPr>
              <a:defRPr/>
            </a:lvl1pPr>
          </a:lstStyle>
          <a:p>
            <a:r>
              <a:rPr lang="pl-PL" dirty="0"/>
              <a:t>Kliknij, </a:t>
            </a:r>
            <a:br>
              <a:rPr lang="pl-PL" dirty="0"/>
            </a:br>
            <a:r>
              <a:rPr lang="pl-PL" dirty="0"/>
              <a:t>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624776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54BF7DCB-C9FD-7A5C-2D5A-47F8BCF76F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034129"/>
            <a:ext cx="11449050" cy="276999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pl-PL" spc="300" dirty="0">
                <a:solidFill>
                  <a:srgbClr val="2F2F2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/>
            <a:r>
              <a:rPr lang="pl-PL" dirty="0"/>
              <a:t>Podtytuł</a:t>
            </a:r>
          </a:p>
        </p:txBody>
      </p:sp>
    </p:spTree>
    <p:extLst>
      <p:ext uri="{BB962C8B-B14F-4D97-AF65-F5344CB8AC3E}">
        <p14:creationId xmlns:p14="http://schemas.microsoft.com/office/powerpoint/2010/main" val="50700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3B6813D-D0BE-534E-DC81-BE8FF4B8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55789F17-401F-BEFB-BA24-F44860406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A8FAEF3-6340-DDF9-5C36-63A02FD22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529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47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>
            <a:extLst>
              <a:ext uri="{FF2B5EF4-FFF2-40B4-BE49-F238E27FC236}">
                <a16:creationId xmlns:a16="http://schemas.microsoft.com/office/drawing/2014/main" id="{28909322-128D-54D5-D0BB-F43C401CFAED}"/>
              </a:ext>
            </a:extLst>
          </p:cNvPr>
          <p:cNvGrpSpPr/>
          <p:nvPr userDrawn="1"/>
        </p:nvGrpSpPr>
        <p:grpSpPr>
          <a:xfrm>
            <a:off x="-1" y="0"/>
            <a:ext cx="12192001" cy="6869237"/>
            <a:chOff x="-1" y="0"/>
            <a:chExt cx="12192001" cy="6869237"/>
          </a:xfrm>
        </p:grpSpPr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29055743-1EC6-46DE-C039-23AF229EEBFC}"/>
                </a:ext>
              </a:extLst>
            </p:cNvPr>
            <p:cNvGrpSpPr/>
            <p:nvPr/>
          </p:nvGrpSpPr>
          <p:grpSpPr>
            <a:xfrm>
              <a:off x="-1" y="0"/>
              <a:ext cx="12192001" cy="6869237"/>
              <a:chOff x="-1" y="0"/>
              <a:chExt cx="12192001" cy="6869237"/>
            </a:xfrm>
          </p:grpSpPr>
          <p:grpSp>
            <p:nvGrpSpPr>
              <p:cNvPr id="10" name="Grupa 9">
                <a:extLst>
                  <a:ext uri="{FF2B5EF4-FFF2-40B4-BE49-F238E27FC236}">
                    <a16:creationId xmlns:a16="http://schemas.microsoft.com/office/drawing/2014/main" id="{23A1BFE0-5C63-1C52-6573-9D3C233DBAD1}"/>
                  </a:ext>
                </a:extLst>
              </p:cNvPr>
              <p:cNvGrpSpPr/>
              <p:nvPr/>
            </p:nvGrpSpPr>
            <p:grpSpPr>
              <a:xfrm>
                <a:off x="-1" y="6524006"/>
                <a:ext cx="12192001" cy="345231"/>
                <a:chOff x="-1" y="7976219"/>
                <a:chExt cx="6858001" cy="864000"/>
              </a:xfrm>
            </p:grpSpPr>
            <p:sp>
              <p:nvSpPr>
                <p:cNvPr id="124" name="Prostokąt 123">
                  <a:extLst>
                    <a:ext uri="{FF2B5EF4-FFF2-40B4-BE49-F238E27FC236}">
                      <a16:creationId xmlns:a16="http://schemas.microsoft.com/office/drawing/2014/main" id="{1BF1422C-0040-763F-6D94-4C8CAE581E72}"/>
                    </a:ext>
                  </a:extLst>
                </p:cNvPr>
                <p:cNvSpPr/>
                <p:nvPr/>
              </p:nvSpPr>
              <p:spPr>
                <a:xfrm>
                  <a:off x="4133850" y="7976219"/>
                  <a:ext cx="2724150" cy="864000"/>
                </a:xfrm>
                <a:prstGeom prst="rect">
                  <a:avLst/>
                </a:prstGeom>
                <a:solidFill>
                  <a:srgbClr val="00C8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125" name="Prostokąt 124">
                  <a:extLst>
                    <a:ext uri="{FF2B5EF4-FFF2-40B4-BE49-F238E27FC236}">
                      <a16:creationId xmlns:a16="http://schemas.microsoft.com/office/drawing/2014/main" id="{E44ACAE8-E3C7-F881-918F-1B86B6946A06}"/>
                    </a:ext>
                  </a:extLst>
                </p:cNvPr>
                <p:cNvSpPr/>
                <p:nvPr/>
              </p:nvSpPr>
              <p:spPr>
                <a:xfrm>
                  <a:off x="-1" y="7976219"/>
                  <a:ext cx="4133849" cy="864000"/>
                </a:xfrm>
                <a:prstGeom prst="rect">
                  <a:avLst/>
                </a:prstGeom>
                <a:solidFill>
                  <a:srgbClr val="002D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</p:grpSp>
          <p:grpSp>
            <p:nvGrpSpPr>
              <p:cNvPr id="11" name="Grupa 10">
                <a:extLst>
                  <a:ext uri="{FF2B5EF4-FFF2-40B4-BE49-F238E27FC236}">
                    <a16:creationId xmlns:a16="http://schemas.microsoft.com/office/drawing/2014/main" id="{F6A292F1-6C75-BF43-EDA4-1274316505EE}"/>
                  </a:ext>
                </a:extLst>
              </p:cNvPr>
              <p:cNvGrpSpPr/>
              <p:nvPr/>
            </p:nvGrpSpPr>
            <p:grpSpPr>
              <a:xfrm>
                <a:off x="-1" y="0"/>
                <a:ext cx="12192001" cy="1688866"/>
                <a:chOff x="-1" y="7976219"/>
                <a:chExt cx="6858001" cy="864000"/>
              </a:xfrm>
            </p:grpSpPr>
            <p:sp>
              <p:nvSpPr>
                <p:cNvPr id="122" name="Prostokąt 121">
                  <a:extLst>
                    <a:ext uri="{FF2B5EF4-FFF2-40B4-BE49-F238E27FC236}">
                      <a16:creationId xmlns:a16="http://schemas.microsoft.com/office/drawing/2014/main" id="{D45B0486-D9D8-AB82-EFB1-6B48A1202D34}"/>
                    </a:ext>
                  </a:extLst>
                </p:cNvPr>
                <p:cNvSpPr/>
                <p:nvPr/>
              </p:nvSpPr>
              <p:spPr>
                <a:xfrm>
                  <a:off x="4133850" y="7976219"/>
                  <a:ext cx="2724150" cy="864000"/>
                </a:xfrm>
                <a:prstGeom prst="rect">
                  <a:avLst/>
                </a:prstGeom>
                <a:solidFill>
                  <a:srgbClr val="00C8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  <p:sp>
              <p:nvSpPr>
                <p:cNvPr id="123" name="Prostokąt 122">
                  <a:extLst>
                    <a:ext uri="{FF2B5EF4-FFF2-40B4-BE49-F238E27FC236}">
                      <a16:creationId xmlns:a16="http://schemas.microsoft.com/office/drawing/2014/main" id="{2D8FA2C4-7D5F-F02A-276B-DA4F3EEB7BC9}"/>
                    </a:ext>
                  </a:extLst>
                </p:cNvPr>
                <p:cNvSpPr/>
                <p:nvPr/>
              </p:nvSpPr>
              <p:spPr>
                <a:xfrm>
                  <a:off x="-1" y="7976219"/>
                  <a:ext cx="4133849" cy="864000"/>
                </a:xfrm>
                <a:prstGeom prst="rect">
                  <a:avLst/>
                </a:prstGeom>
                <a:solidFill>
                  <a:srgbClr val="002D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/>
                </a:p>
              </p:txBody>
            </p:sp>
          </p:grpSp>
          <p:grpSp>
            <p:nvGrpSpPr>
              <p:cNvPr id="12" name="Grafika 114">
                <a:extLst>
                  <a:ext uri="{FF2B5EF4-FFF2-40B4-BE49-F238E27FC236}">
                    <a16:creationId xmlns:a16="http://schemas.microsoft.com/office/drawing/2014/main" id="{0CD0EB51-E543-A3E5-FAE2-FF14EE688B0B}"/>
                  </a:ext>
                </a:extLst>
              </p:cNvPr>
              <p:cNvGrpSpPr/>
              <p:nvPr/>
            </p:nvGrpSpPr>
            <p:grpSpPr>
              <a:xfrm>
                <a:off x="614140" y="357490"/>
                <a:ext cx="3605272" cy="1045821"/>
                <a:chOff x="174124" y="5078584"/>
                <a:chExt cx="2908988" cy="843842"/>
              </a:xfrm>
              <a:solidFill>
                <a:srgbClr val="FFFFFF"/>
              </a:solidFill>
            </p:grpSpPr>
            <p:sp>
              <p:nvSpPr>
                <p:cNvPr id="108" name="Dowolny kształt: kształt 107">
                  <a:extLst>
                    <a:ext uri="{FF2B5EF4-FFF2-40B4-BE49-F238E27FC236}">
                      <a16:creationId xmlns:a16="http://schemas.microsoft.com/office/drawing/2014/main" id="{57904B63-060F-4DFC-49DB-9792C4701810}"/>
                    </a:ext>
                  </a:extLst>
                </p:cNvPr>
                <p:cNvSpPr/>
                <p:nvPr/>
              </p:nvSpPr>
              <p:spPr>
                <a:xfrm>
                  <a:off x="174124" y="5078584"/>
                  <a:ext cx="445091" cy="843842"/>
                </a:xfrm>
                <a:custGeom>
                  <a:avLst/>
                  <a:gdLst>
                    <a:gd name="connsiteX0" fmla="*/ 0 w 445091"/>
                    <a:gd name="connsiteY0" fmla="*/ 122211 h 843842"/>
                    <a:gd name="connsiteX1" fmla="*/ 0 w 445091"/>
                    <a:gd name="connsiteY1" fmla="*/ 721658 h 843842"/>
                    <a:gd name="connsiteX2" fmla="*/ 0 w 445091"/>
                    <a:gd name="connsiteY2" fmla="*/ 722341 h 843842"/>
                    <a:gd name="connsiteX3" fmla="*/ 445091 w 445091"/>
                    <a:gd name="connsiteY3" fmla="*/ 843842 h 843842"/>
                    <a:gd name="connsiteX4" fmla="*/ 445091 w 445091"/>
                    <a:gd name="connsiteY4" fmla="*/ 600075 h 843842"/>
                    <a:gd name="connsiteX5" fmla="*/ 445091 w 445091"/>
                    <a:gd name="connsiteY5" fmla="*/ 243722 h 843842"/>
                    <a:gd name="connsiteX6" fmla="*/ 445091 w 445091"/>
                    <a:gd name="connsiteY6" fmla="*/ 0 h 843842"/>
                    <a:gd name="connsiteX7" fmla="*/ 0 w 445091"/>
                    <a:gd name="connsiteY7" fmla="*/ 121574 h 843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5091" h="843842">
                      <a:moveTo>
                        <a:pt x="0" y="122211"/>
                      </a:moveTo>
                      <a:lnTo>
                        <a:pt x="0" y="721658"/>
                      </a:lnTo>
                      <a:lnTo>
                        <a:pt x="0" y="722341"/>
                      </a:lnTo>
                      <a:lnTo>
                        <a:pt x="445091" y="843842"/>
                      </a:lnTo>
                      <a:lnTo>
                        <a:pt x="445091" y="600075"/>
                      </a:lnTo>
                      <a:lnTo>
                        <a:pt x="445091" y="243722"/>
                      </a:lnTo>
                      <a:lnTo>
                        <a:pt x="445091" y="0"/>
                      </a:lnTo>
                      <a:lnTo>
                        <a:pt x="0" y="1215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109" name="Dowolny kształt: kształt 108">
                  <a:extLst>
                    <a:ext uri="{FF2B5EF4-FFF2-40B4-BE49-F238E27FC236}">
                      <a16:creationId xmlns:a16="http://schemas.microsoft.com/office/drawing/2014/main" id="{9AC949D1-4371-4631-A843-A331CAACA09D}"/>
                    </a:ext>
                  </a:extLst>
                </p:cNvPr>
                <p:cNvSpPr/>
                <p:nvPr/>
              </p:nvSpPr>
              <p:spPr>
                <a:xfrm>
                  <a:off x="652999" y="5146679"/>
                  <a:ext cx="141343" cy="707671"/>
                </a:xfrm>
                <a:custGeom>
                  <a:avLst/>
                  <a:gdLst>
                    <a:gd name="connsiteX0" fmla="*/ 0 w 141343"/>
                    <a:gd name="connsiteY0" fmla="*/ 38637 h 707671"/>
                    <a:gd name="connsiteX1" fmla="*/ 0 w 141343"/>
                    <a:gd name="connsiteY1" fmla="*/ 669035 h 707671"/>
                    <a:gd name="connsiteX2" fmla="*/ 141343 w 141343"/>
                    <a:gd name="connsiteY2" fmla="*/ 707672 h 707671"/>
                    <a:gd name="connsiteX3" fmla="*/ 141343 w 141343"/>
                    <a:gd name="connsiteY3" fmla="*/ 503087 h 707671"/>
                    <a:gd name="connsiteX4" fmla="*/ 141343 w 141343"/>
                    <a:gd name="connsiteY4" fmla="*/ 204575 h 707671"/>
                    <a:gd name="connsiteX5" fmla="*/ 141343 w 141343"/>
                    <a:gd name="connsiteY5" fmla="*/ 0 h 707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343" h="707671">
                      <a:moveTo>
                        <a:pt x="0" y="38637"/>
                      </a:moveTo>
                      <a:lnTo>
                        <a:pt x="0" y="669035"/>
                      </a:lnTo>
                      <a:lnTo>
                        <a:pt x="141343" y="707672"/>
                      </a:lnTo>
                      <a:lnTo>
                        <a:pt x="141343" y="503087"/>
                      </a:lnTo>
                      <a:lnTo>
                        <a:pt x="141343" y="204575"/>
                      </a:lnTo>
                      <a:lnTo>
                        <a:pt x="14134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110" name="Dowolny kształt: kształt 109">
                  <a:extLst>
                    <a:ext uri="{FF2B5EF4-FFF2-40B4-BE49-F238E27FC236}">
                      <a16:creationId xmlns:a16="http://schemas.microsoft.com/office/drawing/2014/main" id="{FDD33956-34DF-1905-2645-41427E1A3D65}"/>
                    </a:ext>
                  </a:extLst>
                </p:cNvPr>
                <p:cNvSpPr/>
                <p:nvPr/>
              </p:nvSpPr>
              <p:spPr>
                <a:xfrm>
                  <a:off x="828007" y="5187601"/>
                  <a:ext cx="77555" cy="625872"/>
                </a:xfrm>
                <a:custGeom>
                  <a:avLst/>
                  <a:gdLst>
                    <a:gd name="connsiteX0" fmla="*/ 0 w 77555"/>
                    <a:gd name="connsiteY0" fmla="*/ 21044 h 625872"/>
                    <a:gd name="connsiteX1" fmla="*/ 0 w 77555"/>
                    <a:gd name="connsiteY1" fmla="*/ 604674 h 625872"/>
                    <a:gd name="connsiteX2" fmla="*/ 77556 w 77555"/>
                    <a:gd name="connsiteY2" fmla="*/ 625873 h 625872"/>
                    <a:gd name="connsiteX3" fmla="*/ 77556 w 77555"/>
                    <a:gd name="connsiteY3" fmla="*/ 445046 h 625872"/>
                    <a:gd name="connsiteX4" fmla="*/ 77556 w 77555"/>
                    <a:gd name="connsiteY4" fmla="*/ 180845 h 625872"/>
                    <a:gd name="connsiteX5" fmla="*/ 77556 w 77555"/>
                    <a:gd name="connsiteY5" fmla="*/ 0 h 625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7555" h="625872">
                      <a:moveTo>
                        <a:pt x="0" y="21044"/>
                      </a:moveTo>
                      <a:lnTo>
                        <a:pt x="0" y="604674"/>
                      </a:lnTo>
                      <a:lnTo>
                        <a:pt x="77556" y="625873"/>
                      </a:lnTo>
                      <a:lnTo>
                        <a:pt x="77556" y="445046"/>
                      </a:lnTo>
                      <a:lnTo>
                        <a:pt x="77556" y="180845"/>
                      </a:lnTo>
                      <a:lnTo>
                        <a:pt x="7755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1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grpSp>
              <p:nvGrpSpPr>
                <p:cNvPr id="111" name="Grafika 114">
                  <a:extLst>
                    <a:ext uri="{FF2B5EF4-FFF2-40B4-BE49-F238E27FC236}">
                      <a16:creationId xmlns:a16="http://schemas.microsoft.com/office/drawing/2014/main" id="{22551D98-05B1-8833-1AE3-480B2B0001CA}"/>
                    </a:ext>
                  </a:extLst>
                </p:cNvPr>
                <p:cNvGrpSpPr/>
                <p:nvPr/>
              </p:nvGrpSpPr>
              <p:grpSpPr>
                <a:xfrm>
                  <a:off x="1075243" y="5292802"/>
                  <a:ext cx="2007869" cy="416635"/>
                  <a:chOff x="1075243" y="5292802"/>
                  <a:chExt cx="2007869" cy="416635"/>
                </a:xfrm>
                <a:solidFill>
                  <a:srgbClr val="FFFFFF"/>
                </a:solidFill>
              </p:grpSpPr>
              <p:sp>
                <p:nvSpPr>
                  <p:cNvPr id="112" name="Dowolny kształt: kształt 111">
                    <a:extLst>
                      <a:ext uri="{FF2B5EF4-FFF2-40B4-BE49-F238E27FC236}">
                        <a16:creationId xmlns:a16="http://schemas.microsoft.com/office/drawing/2014/main" id="{1ED2C2AC-A737-648B-86D9-9B61409ED217}"/>
                      </a:ext>
                    </a:extLst>
                  </p:cNvPr>
                  <p:cNvSpPr/>
                  <p:nvPr/>
                </p:nvSpPr>
                <p:spPr>
                  <a:xfrm>
                    <a:off x="1075243" y="5292802"/>
                    <a:ext cx="180853" cy="416635"/>
                  </a:xfrm>
                  <a:custGeom>
                    <a:avLst/>
                    <a:gdLst>
                      <a:gd name="connsiteX0" fmla="*/ 0 w 180853"/>
                      <a:gd name="connsiteY0" fmla="*/ 416626 h 416635"/>
                      <a:gd name="connsiteX1" fmla="*/ 0 w 180853"/>
                      <a:gd name="connsiteY1" fmla="*/ 0 h 416635"/>
                      <a:gd name="connsiteX2" fmla="*/ 95631 w 180853"/>
                      <a:gd name="connsiteY2" fmla="*/ 0 h 416635"/>
                      <a:gd name="connsiteX3" fmla="*/ 162032 w 180853"/>
                      <a:gd name="connsiteY3" fmla="*/ 29476 h 416635"/>
                      <a:gd name="connsiteX4" fmla="*/ 180854 w 180853"/>
                      <a:gd name="connsiteY4" fmla="*/ 117422 h 416635"/>
                      <a:gd name="connsiteX5" fmla="*/ 180854 w 180853"/>
                      <a:gd name="connsiteY5" fmla="*/ 126181 h 416635"/>
                      <a:gd name="connsiteX6" fmla="*/ 163216 w 180853"/>
                      <a:gd name="connsiteY6" fmla="*/ 220274 h 416635"/>
                      <a:gd name="connsiteX7" fmla="*/ 97762 w 180853"/>
                      <a:gd name="connsiteY7" fmla="*/ 252354 h 416635"/>
                      <a:gd name="connsiteX8" fmla="*/ 63441 w 180853"/>
                      <a:gd name="connsiteY8" fmla="*/ 252354 h 416635"/>
                      <a:gd name="connsiteX9" fmla="*/ 63441 w 180853"/>
                      <a:gd name="connsiteY9" fmla="*/ 416635 h 416635"/>
                      <a:gd name="connsiteX10" fmla="*/ 0 w 180853"/>
                      <a:gd name="connsiteY10" fmla="*/ 416635 h 416635"/>
                      <a:gd name="connsiteX11" fmla="*/ 63441 w 180853"/>
                      <a:gd name="connsiteY11" fmla="*/ 200031 h 416635"/>
                      <a:gd name="connsiteX12" fmla="*/ 85223 w 180853"/>
                      <a:gd name="connsiteY12" fmla="*/ 200031 h 416635"/>
                      <a:gd name="connsiteX13" fmla="*/ 111384 w 180853"/>
                      <a:gd name="connsiteY13" fmla="*/ 184524 h 416635"/>
                      <a:gd name="connsiteX14" fmla="*/ 117422 w 180853"/>
                      <a:gd name="connsiteY14" fmla="*/ 125462 h 416635"/>
                      <a:gd name="connsiteX15" fmla="*/ 117422 w 180853"/>
                      <a:gd name="connsiteY15" fmla="*/ 117412 h 416635"/>
                      <a:gd name="connsiteX16" fmla="*/ 110911 w 180853"/>
                      <a:gd name="connsiteY16" fmla="*/ 64625 h 416635"/>
                      <a:gd name="connsiteX17" fmla="*/ 85696 w 180853"/>
                      <a:gd name="connsiteY17" fmla="*/ 48762 h 416635"/>
                      <a:gd name="connsiteX18" fmla="*/ 63441 w 180853"/>
                      <a:gd name="connsiteY18" fmla="*/ 48762 h 416635"/>
                      <a:gd name="connsiteX19" fmla="*/ 63441 w 180853"/>
                      <a:gd name="connsiteY19" fmla="*/ 200031 h 416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80853" h="41663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95631" y="0"/>
                        </a:lnTo>
                        <a:cubicBezTo>
                          <a:pt x="127985" y="0"/>
                          <a:pt x="150112" y="9825"/>
                          <a:pt x="162032" y="29476"/>
                        </a:cubicBezTo>
                        <a:cubicBezTo>
                          <a:pt x="173942" y="49127"/>
                          <a:pt x="180216" y="78439"/>
                          <a:pt x="180854" y="117422"/>
                        </a:cubicBezTo>
                        <a:lnTo>
                          <a:pt x="180854" y="126181"/>
                        </a:lnTo>
                        <a:cubicBezTo>
                          <a:pt x="180854" y="167532"/>
                          <a:pt x="174971" y="198893"/>
                          <a:pt x="163216" y="220274"/>
                        </a:cubicBezTo>
                        <a:cubicBezTo>
                          <a:pt x="151460" y="241664"/>
                          <a:pt x="129642" y="252354"/>
                          <a:pt x="97762" y="252354"/>
                        </a:cubicBezTo>
                        <a:lnTo>
                          <a:pt x="63441" y="252354"/>
                        </a:lnTo>
                        <a:lnTo>
                          <a:pt x="63441" y="416635"/>
                        </a:lnTo>
                        <a:lnTo>
                          <a:pt x="0" y="416635"/>
                        </a:lnTo>
                        <a:close/>
                        <a:moveTo>
                          <a:pt x="63441" y="200031"/>
                        </a:moveTo>
                        <a:lnTo>
                          <a:pt x="85223" y="200031"/>
                        </a:lnTo>
                        <a:cubicBezTo>
                          <a:pt x="98636" y="200031"/>
                          <a:pt x="107359" y="194868"/>
                          <a:pt x="111384" y="184524"/>
                        </a:cubicBezTo>
                        <a:cubicBezTo>
                          <a:pt x="115409" y="174188"/>
                          <a:pt x="117422" y="154501"/>
                          <a:pt x="117422" y="125462"/>
                        </a:cubicBezTo>
                        <a:lnTo>
                          <a:pt x="117422" y="117412"/>
                        </a:lnTo>
                        <a:cubicBezTo>
                          <a:pt x="117267" y="92790"/>
                          <a:pt x="115090" y="75197"/>
                          <a:pt x="110911" y="64625"/>
                        </a:cubicBezTo>
                        <a:cubicBezTo>
                          <a:pt x="106731" y="54053"/>
                          <a:pt x="98326" y="48762"/>
                          <a:pt x="85696" y="48762"/>
                        </a:cubicBezTo>
                        <a:lnTo>
                          <a:pt x="63441" y="48762"/>
                        </a:lnTo>
                        <a:lnTo>
                          <a:pt x="63441" y="20003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3" name="Dowolny kształt: kształt 112">
                    <a:extLst>
                      <a:ext uri="{FF2B5EF4-FFF2-40B4-BE49-F238E27FC236}">
                        <a16:creationId xmlns:a16="http://schemas.microsoft.com/office/drawing/2014/main" id="{DCB7C64F-C020-D34C-58BA-67F67D82B209}"/>
                      </a:ext>
                    </a:extLst>
                  </p:cNvPr>
                  <p:cNvSpPr/>
                  <p:nvPr/>
                </p:nvSpPr>
                <p:spPr>
                  <a:xfrm>
                    <a:off x="1298704" y="5292802"/>
                    <a:ext cx="182975" cy="416635"/>
                  </a:xfrm>
                  <a:custGeom>
                    <a:avLst/>
                    <a:gdLst>
                      <a:gd name="connsiteX0" fmla="*/ 83802 w 182975"/>
                      <a:gd name="connsiteY0" fmla="*/ 220857 h 416635"/>
                      <a:gd name="connsiteX1" fmla="*/ 63441 w 182975"/>
                      <a:gd name="connsiteY1" fmla="*/ 219909 h 416635"/>
                      <a:gd name="connsiteX2" fmla="*/ 63441 w 182975"/>
                      <a:gd name="connsiteY2" fmla="*/ 416626 h 416635"/>
                      <a:gd name="connsiteX3" fmla="*/ 0 w 182975"/>
                      <a:gd name="connsiteY3" fmla="*/ 416626 h 416635"/>
                      <a:gd name="connsiteX4" fmla="*/ 0 w 182975"/>
                      <a:gd name="connsiteY4" fmla="*/ 0 h 416635"/>
                      <a:gd name="connsiteX5" fmla="*/ 104865 w 182975"/>
                      <a:gd name="connsiteY5" fmla="*/ 0 h 416635"/>
                      <a:gd name="connsiteX6" fmla="*/ 153627 w 182975"/>
                      <a:gd name="connsiteY6" fmla="*/ 13140 h 416635"/>
                      <a:gd name="connsiteX7" fmla="*/ 174817 w 182975"/>
                      <a:gd name="connsiteY7" fmla="*/ 49828 h 416635"/>
                      <a:gd name="connsiteX8" fmla="*/ 179907 w 182975"/>
                      <a:gd name="connsiteY8" fmla="*/ 111375 h 416635"/>
                      <a:gd name="connsiteX9" fmla="*/ 171857 w 182975"/>
                      <a:gd name="connsiteY9" fmla="*/ 169253 h 416635"/>
                      <a:gd name="connsiteX10" fmla="*/ 142026 w 182975"/>
                      <a:gd name="connsiteY10" fmla="*/ 196006 h 416635"/>
                      <a:gd name="connsiteX11" fmla="*/ 172085 w 182975"/>
                      <a:gd name="connsiteY11" fmla="*/ 225127 h 416635"/>
                      <a:gd name="connsiteX12" fmla="*/ 180608 w 182975"/>
                      <a:gd name="connsiteY12" fmla="*/ 330584 h 416635"/>
                      <a:gd name="connsiteX13" fmla="*/ 182976 w 182975"/>
                      <a:gd name="connsiteY13" fmla="*/ 416635 h 416635"/>
                      <a:gd name="connsiteX14" fmla="*/ 119534 w 182975"/>
                      <a:gd name="connsiteY14" fmla="*/ 416635 h 416635"/>
                      <a:gd name="connsiteX15" fmla="*/ 117167 w 182975"/>
                      <a:gd name="connsiteY15" fmla="*/ 267261 h 416635"/>
                      <a:gd name="connsiteX16" fmla="*/ 110538 w 182975"/>
                      <a:gd name="connsiteY16" fmla="*/ 230454 h 416635"/>
                      <a:gd name="connsiteX17" fmla="*/ 83802 w 182975"/>
                      <a:gd name="connsiteY17" fmla="*/ 220857 h 416635"/>
                      <a:gd name="connsiteX18" fmla="*/ 63678 w 182975"/>
                      <a:gd name="connsiteY18" fmla="*/ 170674 h 416635"/>
                      <a:gd name="connsiteX19" fmla="*/ 89011 w 182975"/>
                      <a:gd name="connsiteY19" fmla="*/ 170674 h 416635"/>
                      <a:gd name="connsiteX20" fmla="*/ 106886 w 182975"/>
                      <a:gd name="connsiteY20" fmla="*/ 165228 h 416635"/>
                      <a:gd name="connsiteX21" fmla="*/ 114936 w 182975"/>
                      <a:gd name="connsiteY21" fmla="*/ 146525 h 416635"/>
                      <a:gd name="connsiteX22" fmla="*/ 117185 w 182975"/>
                      <a:gd name="connsiteY22" fmla="*/ 106048 h 416635"/>
                      <a:gd name="connsiteX23" fmla="*/ 117185 w 182975"/>
                      <a:gd name="connsiteY23" fmla="*/ 103444 h 416635"/>
                      <a:gd name="connsiteX24" fmla="*/ 111503 w 182975"/>
                      <a:gd name="connsiteY24" fmla="*/ 59180 h 416635"/>
                      <a:gd name="connsiteX25" fmla="*/ 85223 w 182975"/>
                      <a:gd name="connsiteY25" fmla="*/ 48762 h 416635"/>
                      <a:gd name="connsiteX26" fmla="*/ 63678 w 182975"/>
                      <a:gd name="connsiteY26" fmla="*/ 48762 h 416635"/>
                      <a:gd name="connsiteX27" fmla="*/ 63678 w 182975"/>
                      <a:gd name="connsiteY27" fmla="*/ 170674 h 416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82975" h="416635">
                        <a:moveTo>
                          <a:pt x="83802" y="220857"/>
                        </a:moveTo>
                        <a:lnTo>
                          <a:pt x="63441" y="219909"/>
                        </a:lnTo>
                        <a:lnTo>
                          <a:pt x="63441" y="416626"/>
                        </a:lnTo>
                        <a:lnTo>
                          <a:pt x="0" y="416626"/>
                        </a:lnTo>
                        <a:lnTo>
                          <a:pt x="0" y="0"/>
                        </a:lnTo>
                        <a:lnTo>
                          <a:pt x="104865" y="0"/>
                        </a:lnTo>
                        <a:cubicBezTo>
                          <a:pt x="126646" y="0"/>
                          <a:pt x="142891" y="4380"/>
                          <a:pt x="153627" y="13140"/>
                        </a:cubicBezTo>
                        <a:cubicBezTo>
                          <a:pt x="164354" y="21900"/>
                          <a:pt x="171420" y="34129"/>
                          <a:pt x="174817" y="49828"/>
                        </a:cubicBezTo>
                        <a:cubicBezTo>
                          <a:pt x="178204" y="65536"/>
                          <a:pt x="179907" y="86042"/>
                          <a:pt x="179907" y="111375"/>
                        </a:cubicBezTo>
                        <a:cubicBezTo>
                          <a:pt x="179907" y="136708"/>
                          <a:pt x="177221" y="155995"/>
                          <a:pt x="171857" y="169253"/>
                        </a:cubicBezTo>
                        <a:cubicBezTo>
                          <a:pt x="166494" y="182511"/>
                          <a:pt x="156550" y="191426"/>
                          <a:pt x="142026" y="196006"/>
                        </a:cubicBezTo>
                        <a:cubicBezTo>
                          <a:pt x="156386" y="198529"/>
                          <a:pt x="166412" y="208236"/>
                          <a:pt x="172085" y="225127"/>
                        </a:cubicBezTo>
                        <a:cubicBezTo>
                          <a:pt x="177767" y="242019"/>
                          <a:pt x="180608" y="277168"/>
                          <a:pt x="180608" y="330584"/>
                        </a:cubicBezTo>
                        <a:cubicBezTo>
                          <a:pt x="180608" y="384008"/>
                          <a:pt x="181400" y="412692"/>
                          <a:pt x="182976" y="416635"/>
                        </a:cubicBezTo>
                        <a:lnTo>
                          <a:pt x="119534" y="416635"/>
                        </a:lnTo>
                        <a:cubicBezTo>
                          <a:pt x="117959" y="413485"/>
                          <a:pt x="117167" y="363693"/>
                          <a:pt x="117167" y="267261"/>
                        </a:cubicBezTo>
                        <a:cubicBezTo>
                          <a:pt x="117167" y="248793"/>
                          <a:pt x="114954" y="236528"/>
                          <a:pt x="110538" y="230454"/>
                        </a:cubicBezTo>
                        <a:cubicBezTo>
                          <a:pt x="106130" y="224371"/>
                          <a:pt x="97215" y="221175"/>
                          <a:pt x="83802" y="220857"/>
                        </a:cubicBezTo>
                        <a:close/>
                        <a:moveTo>
                          <a:pt x="63678" y="170674"/>
                        </a:moveTo>
                        <a:lnTo>
                          <a:pt x="89011" y="170674"/>
                        </a:lnTo>
                        <a:cubicBezTo>
                          <a:pt x="97061" y="170674"/>
                          <a:pt x="103016" y="168861"/>
                          <a:pt x="106886" y="165228"/>
                        </a:cubicBezTo>
                        <a:cubicBezTo>
                          <a:pt x="110747" y="161604"/>
                          <a:pt x="113433" y="155366"/>
                          <a:pt x="114936" y="146525"/>
                        </a:cubicBezTo>
                        <a:cubicBezTo>
                          <a:pt x="116438" y="137692"/>
                          <a:pt x="117185" y="124197"/>
                          <a:pt x="117185" y="106048"/>
                        </a:cubicBezTo>
                        <a:lnTo>
                          <a:pt x="117185" y="103444"/>
                        </a:lnTo>
                        <a:cubicBezTo>
                          <a:pt x="117185" y="80879"/>
                          <a:pt x="115291" y="66128"/>
                          <a:pt x="111503" y="59180"/>
                        </a:cubicBezTo>
                        <a:cubicBezTo>
                          <a:pt x="107715" y="52241"/>
                          <a:pt x="98955" y="48762"/>
                          <a:pt x="85223" y="48762"/>
                        </a:cubicBezTo>
                        <a:lnTo>
                          <a:pt x="63678" y="48762"/>
                        </a:lnTo>
                        <a:lnTo>
                          <a:pt x="63678" y="17067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4" name="Dowolny kształt: kształt 113">
                    <a:extLst>
                      <a:ext uri="{FF2B5EF4-FFF2-40B4-BE49-F238E27FC236}">
                        <a16:creationId xmlns:a16="http://schemas.microsoft.com/office/drawing/2014/main" id="{E9AF8530-C36E-091E-F513-686C3A4E4D1B}"/>
                      </a:ext>
                    </a:extLst>
                  </p:cNvPr>
                  <p:cNvSpPr/>
                  <p:nvPr/>
                </p:nvSpPr>
                <p:spPr>
                  <a:xfrm>
                    <a:off x="1537791" y="5292802"/>
                    <a:ext cx="142508" cy="416625"/>
                  </a:xfrm>
                  <a:custGeom>
                    <a:avLst/>
                    <a:gdLst>
                      <a:gd name="connsiteX0" fmla="*/ 0 w 142508"/>
                      <a:gd name="connsiteY0" fmla="*/ 416626 h 416625"/>
                      <a:gd name="connsiteX1" fmla="*/ 0 w 142508"/>
                      <a:gd name="connsiteY1" fmla="*/ 0 h 416625"/>
                      <a:gd name="connsiteX2" fmla="*/ 139668 w 142508"/>
                      <a:gd name="connsiteY2" fmla="*/ 0 h 416625"/>
                      <a:gd name="connsiteX3" fmla="*/ 139668 w 142508"/>
                      <a:gd name="connsiteY3" fmla="*/ 54681 h 416625"/>
                      <a:gd name="connsiteX4" fmla="*/ 63441 w 142508"/>
                      <a:gd name="connsiteY4" fmla="*/ 54681 h 416625"/>
                      <a:gd name="connsiteX5" fmla="*/ 63441 w 142508"/>
                      <a:gd name="connsiteY5" fmla="*/ 175882 h 416625"/>
                      <a:gd name="connsiteX6" fmla="*/ 135879 w 142508"/>
                      <a:gd name="connsiteY6" fmla="*/ 175882 h 416625"/>
                      <a:gd name="connsiteX7" fmla="*/ 135879 w 142508"/>
                      <a:gd name="connsiteY7" fmla="*/ 229380 h 416625"/>
                      <a:gd name="connsiteX8" fmla="*/ 63441 w 142508"/>
                      <a:gd name="connsiteY8" fmla="*/ 229380 h 416625"/>
                      <a:gd name="connsiteX9" fmla="*/ 63441 w 142508"/>
                      <a:gd name="connsiteY9" fmla="*/ 361945 h 416625"/>
                      <a:gd name="connsiteX10" fmla="*/ 142509 w 142508"/>
                      <a:gd name="connsiteY10" fmla="*/ 361945 h 416625"/>
                      <a:gd name="connsiteX11" fmla="*/ 142509 w 142508"/>
                      <a:gd name="connsiteY11" fmla="*/ 416626 h 416625"/>
                      <a:gd name="connsiteX12" fmla="*/ 0 w 142508"/>
                      <a:gd name="connsiteY12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2508" h="41662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139668" y="0"/>
                        </a:lnTo>
                        <a:lnTo>
                          <a:pt x="139668" y="54681"/>
                        </a:lnTo>
                        <a:lnTo>
                          <a:pt x="63441" y="54681"/>
                        </a:lnTo>
                        <a:lnTo>
                          <a:pt x="63441" y="175882"/>
                        </a:lnTo>
                        <a:lnTo>
                          <a:pt x="135879" y="175882"/>
                        </a:lnTo>
                        <a:lnTo>
                          <a:pt x="135879" y="229380"/>
                        </a:lnTo>
                        <a:lnTo>
                          <a:pt x="63441" y="229380"/>
                        </a:lnTo>
                        <a:lnTo>
                          <a:pt x="63441" y="361945"/>
                        </a:lnTo>
                        <a:lnTo>
                          <a:pt x="142509" y="361945"/>
                        </a:lnTo>
                        <a:lnTo>
                          <a:pt x="142509" y="416626"/>
                        </a:lnTo>
                        <a:lnTo>
                          <a:pt x="0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5" name="Dowolny kształt: kształt 114">
                    <a:extLst>
                      <a:ext uri="{FF2B5EF4-FFF2-40B4-BE49-F238E27FC236}">
                        <a16:creationId xmlns:a16="http://schemas.microsoft.com/office/drawing/2014/main" id="{00D41E5B-CC46-43F8-BDA1-85AB8460788B}"/>
                      </a:ext>
                    </a:extLst>
                  </p:cNvPr>
                  <p:cNvSpPr/>
                  <p:nvPr/>
                </p:nvSpPr>
                <p:spPr>
                  <a:xfrm>
                    <a:off x="1722906" y="5292802"/>
                    <a:ext cx="152925" cy="416625"/>
                  </a:xfrm>
                  <a:custGeom>
                    <a:avLst/>
                    <a:gdLst>
                      <a:gd name="connsiteX0" fmla="*/ 0 w 152925"/>
                      <a:gd name="connsiteY0" fmla="*/ 416626 h 416625"/>
                      <a:gd name="connsiteX1" fmla="*/ 0 w 152925"/>
                      <a:gd name="connsiteY1" fmla="*/ 360287 h 416625"/>
                      <a:gd name="connsiteX2" fmla="*/ 86407 w 152925"/>
                      <a:gd name="connsiteY2" fmla="*/ 54681 h 416625"/>
                      <a:gd name="connsiteX3" fmla="*/ 7813 w 152925"/>
                      <a:gd name="connsiteY3" fmla="*/ 54681 h 416625"/>
                      <a:gd name="connsiteX4" fmla="*/ 7813 w 152925"/>
                      <a:gd name="connsiteY4" fmla="*/ 0 h 416625"/>
                      <a:gd name="connsiteX5" fmla="*/ 152926 w 152925"/>
                      <a:gd name="connsiteY5" fmla="*/ 0 h 416625"/>
                      <a:gd name="connsiteX6" fmla="*/ 152926 w 152925"/>
                      <a:gd name="connsiteY6" fmla="*/ 51367 h 416625"/>
                      <a:gd name="connsiteX7" fmla="*/ 66519 w 152925"/>
                      <a:gd name="connsiteY7" fmla="*/ 361945 h 416625"/>
                      <a:gd name="connsiteX8" fmla="*/ 151032 w 152925"/>
                      <a:gd name="connsiteY8" fmla="*/ 361945 h 416625"/>
                      <a:gd name="connsiteX9" fmla="*/ 151032 w 152925"/>
                      <a:gd name="connsiteY9" fmla="*/ 416626 h 416625"/>
                      <a:gd name="connsiteX10" fmla="*/ 0 w 152925"/>
                      <a:gd name="connsiteY10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52925" h="416625">
                        <a:moveTo>
                          <a:pt x="0" y="416626"/>
                        </a:moveTo>
                        <a:lnTo>
                          <a:pt x="0" y="360287"/>
                        </a:lnTo>
                        <a:lnTo>
                          <a:pt x="86407" y="54681"/>
                        </a:lnTo>
                        <a:lnTo>
                          <a:pt x="7813" y="54681"/>
                        </a:lnTo>
                        <a:lnTo>
                          <a:pt x="7813" y="0"/>
                        </a:lnTo>
                        <a:lnTo>
                          <a:pt x="152926" y="0"/>
                        </a:lnTo>
                        <a:lnTo>
                          <a:pt x="152926" y="51367"/>
                        </a:lnTo>
                        <a:lnTo>
                          <a:pt x="66519" y="361945"/>
                        </a:lnTo>
                        <a:lnTo>
                          <a:pt x="151032" y="361945"/>
                        </a:lnTo>
                        <a:lnTo>
                          <a:pt x="151032" y="416626"/>
                        </a:lnTo>
                        <a:lnTo>
                          <a:pt x="0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6" name="Dowolny kształt: kształt 115">
                    <a:extLst>
                      <a:ext uri="{FF2B5EF4-FFF2-40B4-BE49-F238E27FC236}">
                        <a16:creationId xmlns:a16="http://schemas.microsoft.com/office/drawing/2014/main" id="{3BF0DA17-393D-9018-5721-1E21A1F12E32}"/>
                      </a:ext>
                    </a:extLst>
                  </p:cNvPr>
                  <p:cNvSpPr/>
                  <p:nvPr/>
                </p:nvSpPr>
                <p:spPr>
                  <a:xfrm>
                    <a:off x="1922700" y="5292802"/>
                    <a:ext cx="142508" cy="416625"/>
                  </a:xfrm>
                  <a:custGeom>
                    <a:avLst/>
                    <a:gdLst>
                      <a:gd name="connsiteX0" fmla="*/ 0 w 142508"/>
                      <a:gd name="connsiteY0" fmla="*/ 416626 h 416625"/>
                      <a:gd name="connsiteX1" fmla="*/ 0 w 142508"/>
                      <a:gd name="connsiteY1" fmla="*/ 0 h 416625"/>
                      <a:gd name="connsiteX2" fmla="*/ 139668 w 142508"/>
                      <a:gd name="connsiteY2" fmla="*/ 0 h 416625"/>
                      <a:gd name="connsiteX3" fmla="*/ 139668 w 142508"/>
                      <a:gd name="connsiteY3" fmla="*/ 54681 h 416625"/>
                      <a:gd name="connsiteX4" fmla="*/ 63441 w 142508"/>
                      <a:gd name="connsiteY4" fmla="*/ 54681 h 416625"/>
                      <a:gd name="connsiteX5" fmla="*/ 63441 w 142508"/>
                      <a:gd name="connsiteY5" fmla="*/ 175882 h 416625"/>
                      <a:gd name="connsiteX6" fmla="*/ 135879 w 142508"/>
                      <a:gd name="connsiteY6" fmla="*/ 175882 h 416625"/>
                      <a:gd name="connsiteX7" fmla="*/ 135879 w 142508"/>
                      <a:gd name="connsiteY7" fmla="*/ 229380 h 416625"/>
                      <a:gd name="connsiteX8" fmla="*/ 63441 w 142508"/>
                      <a:gd name="connsiteY8" fmla="*/ 229380 h 416625"/>
                      <a:gd name="connsiteX9" fmla="*/ 63441 w 142508"/>
                      <a:gd name="connsiteY9" fmla="*/ 361945 h 416625"/>
                      <a:gd name="connsiteX10" fmla="*/ 142509 w 142508"/>
                      <a:gd name="connsiteY10" fmla="*/ 361945 h 416625"/>
                      <a:gd name="connsiteX11" fmla="*/ 142509 w 142508"/>
                      <a:gd name="connsiteY11" fmla="*/ 416626 h 416625"/>
                      <a:gd name="connsiteX12" fmla="*/ 0 w 142508"/>
                      <a:gd name="connsiteY12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2508" h="41662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139668" y="0"/>
                        </a:lnTo>
                        <a:lnTo>
                          <a:pt x="139668" y="54681"/>
                        </a:lnTo>
                        <a:lnTo>
                          <a:pt x="63441" y="54681"/>
                        </a:lnTo>
                        <a:lnTo>
                          <a:pt x="63441" y="175882"/>
                        </a:lnTo>
                        <a:lnTo>
                          <a:pt x="135879" y="175882"/>
                        </a:lnTo>
                        <a:lnTo>
                          <a:pt x="135879" y="229380"/>
                        </a:lnTo>
                        <a:lnTo>
                          <a:pt x="63441" y="229380"/>
                        </a:lnTo>
                        <a:lnTo>
                          <a:pt x="63441" y="361945"/>
                        </a:lnTo>
                        <a:lnTo>
                          <a:pt x="142509" y="361945"/>
                        </a:lnTo>
                        <a:lnTo>
                          <a:pt x="142509" y="416626"/>
                        </a:lnTo>
                        <a:lnTo>
                          <a:pt x="0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7" name="Dowolny kształt: kształt 116">
                    <a:extLst>
                      <a:ext uri="{FF2B5EF4-FFF2-40B4-BE49-F238E27FC236}">
                        <a16:creationId xmlns:a16="http://schemas.microsoft.com/office/drawing/2014/main" id="{189617AE-C7BF-3511-6D1B-B1C772432503}"/>
                      </a:ext>
                    </a:extLst>
                  </p:cNvPr>
                  <p:cNvSpPr/>
                  <p:nvPr/>
                </p:nvSpPr>
                <p:spPr>
                  <a:xfrm>
                    <a:off x="2115866" y="5292802"/>
                    <a:ext cx="190560" cy="416625"/>
                  </a:xfrm>
                  <a:custGeom>
                    <a:avLst/>
                    <a:gdLst>
                      <a:gd name="connsiteX0" fmla="*/ 0 w 190560"/>
                      <a:gd name="connsiteY0" fmla="*/ 416626 h 416625"/>
                      <a:gd name="connsiteX1" fmla="*/ 0 w 190560"/>
                      <a:gd name="connsiteY1" fmla="*/ 0 h 416625"/>
                      <a:gd name="connsiteX2" fmla="*/ 49709 w 190560"/>
                      <a:gd name="connsiteY2" fmla="*/ 0 h 416625"/>
                      <a:gd name="connsiteX3" fmla="*/ 138010 w 190560"/>
                      <a:gd name="connsiteY3" fmla="*/ 249977 h 416625"/>
                      <a:gd name="connsiteX4" fmla="*/ 133512 w 190560"/>
                      <a:gd name="connsiteY4" fmla="*/ 136353 h 416625"/>
                      <a:gd name="connsiteX5" fmla="*/ 133512 w 190560"/>
                      <a:gd name="connsiteY5" fmla="*/ 0 h 416625"/>
                      <a:gd name="connsiteX6" fmla="*/ 190561 w 190560"/>
                      <a:gd name="connsiteY6" fmla="*/ 0 h 416625"/>
                      <a:gd name="connsiteX7" fmla="*/ 190561 w 190560"/>
                      <a:gd name="connsiteY7" fmla="*/ 416626 h 416625"/>
                      <a:gd name="connsiteX8" fmla="*/ 145586 w 190560"/>
                      <a:gd name="connsiteY8" fmla="*/ 416626 h 416625"/>
                      <a:gd name="connsiteX9" fmla="*/ 54918 w 190560"/>
                      <a:gd name="connsiteY9" fmla="*/ 157889 h 416625"/>
                      <a:gd name="connsiteX10" fmla="*/ 58469 w 190560"/>
                      <a:gd name="connsiteY10" fmla="*/ 267251 h 416625"/>
                      <a:gd name="connsiteX11" fmla="*/ 58469 w 190560"/>
                      <a:gd name="connsiteY11" fmla="*/ 416626 h 416625"/>
                      <a:gd name="connsiteX12" fmla="*/ 0 w 190560"/>
                      <a:gd name="connsiteY12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0560" h="41662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49709" y="0"/>
                        </a:lnTo>
                        <a:lnTo>
                          <a:pt x="138010" y="249977"/>
                        </a:lnTo>
                        <a:lnTo>
                          <a:pt x="133512" y="136353"/>
                        </a:lnTo>
                        <a:lnTo>
                          <a:pt x="133512" y="0"/>
                        </a:lnTo>
                        <a:lnTo>
                          <a:pt x="190561" y="0"/>
                        </a:lnTo>
                        <a:lnTo>
                          <a:pt x="190561" y="416626"/>
                        </a:lnTo>
                        <a:lnTo>
                          <a:pt x="145586" y="416626"/>
                        </a:lnTo>
                        <a:lnTo>
                          <a:pt x="54918" y="157889"/>
                        </a:lnTo>
                        <a:lnTo>
                          <a:pt x="58469" y="267251"/>
                        </a:lnTo>
                        <a:lnTo>
                          <a:pt x="58469" y="416626"/>
                        </a:lnTo>
                        <a:lnTo>
                          <a:pt x="0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8" name="Dowolny kształt: kształt 117">
                    <a:extLst>
                      <a:ext uri="{FF2B5EF4-FFF2-40B4-BE49-F238E27FC236}">
                        <a16:creationId xmlns:a16="http://schemas.microsoft.com/office/drawing/2014/main" id="{7D1BE6E5-ECBE-ACBB-EC0A-B0D39204493D}"/>
                      </a:ext>
                    </a:extLst>
                  </p:cNvPr>
                  <p:cNvSpPr/>
                  <p:nvPr/>
                </p:nvSpPr>
                <p:spPr>
                  <a:xfrm>
                    <a:off x="2341457" y="5292802"/>
                    <a:ext cx="158835" cy="416625"/>
                  </a:xfrm>
                  <a:custGeom>
                    <a:avLst/>
                    <a:gdLst>
                      <a:gd name="connsiteX0" fmla="*/ 48762 w 158835"/>
                      <a:gd name="connsiteY0" fmla="*/ 416626 h 416625"/>
                      <a:gd name="connsiteX1" fmla="*/ 48762 w 158835"/>
                      <a:gd name="connsiteY1" fmla="*/ 54918 h 416625"/>
                      <a:gd name="connsiteX2" fmla="*/ 0 w 158835"/>
                      <a:gd name="connsiteY2" fmla="*/ 54918 h 416625"/>
                      <a:gd name="connsiteX3" fmla="*/ 0 w 158835"/>
                      <a:gd name="connsiteY3" fmla="*/ 0 h 416625"/>
                      <a:gd name="connsiteX4" fmla="*/ 158836 w 158835"/>
                      <a:gd name="connsiteY4" fmla="*/ 0 h 416625"/>
                      <a:gd name="connsiteX5" fmla="*/ 158836 w 158835"/>
                      <a:gd name="connsiteY5" fmla="*/ 54918 h 416625"/>
                      <a:gd name="connsiteX6" fmla="*/ 111967 w 158835"/>
                      <a:gd name="connsiteY6" fmla="*/ 54918 h 416625"/>
                      <a:gd name="connsiteX7" fmla="*/ 111967 w 158835"/>
                      <a:gd name="connsiteY7" fmla="*/ 416626 h 416625"/>
                      <a:gd name="connsiteX8" fmla="*/ 48762 w 158835"/>
                      <a:gd name="connsiteY8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8835" h="416625">
                        <a:moveTo>
                          <a:pt x="48762" y="416626"/>
                        </a:moveTo>
                        <a:lnTo>
                          <a:pt x="48762" y="54918"/>
                        </a:lnTo>
                        <a:lnTo>
                          <a:pt x="0" y="54918"/>
                        </a:lnTo>
                        <a:lnTo>
                          <a:pt x="0" y="0"/>
                        </a:lnTo>
                        <a:lnTo>
                          <a:pt x="158836" y="0"/>
                        </a:lnTo>
                        <a:lnTo>
                          <a:pt x="158836" y="54918"/>
                        </a:lnTo>
                        <a:lnTo>
                          <a:pt x="111967" y="54918"/>
                        </a:lnTo>
                        <a:lnTo>
                          <a:pt x="111967" y="416626"/>
                        </a:lnTo>
                        <a:lnTo>
                          <a:pt x="48762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19" name="Dowolny kształt: kształt 118">
                    <a:extLst>
                      <a:ext uri="{FF2B5EF4-FFF2-40B4-BE49-F238E27FC236}">
                        <a16:creationId xmlns:a16="http://schemas.microsoft.com/office/drawing/2014/main" id="{F59B7DEE-19C9-343F-3FDF-2FF9FA8AADC7}"/>
                      </a:ext>
                    </a:extLst>
                  </p:cNvPr>
                  <p:cNvSpPr/>
                  <p:nvPr/>
                </p:nvSpPr>
                <p:spPr>
                  <a:xfrm>
                    <a:off x="2537700" y="5292802"/>
                    <a:ext cx="63441" cy="416625"/>
                  </a:xfrm>
                  <a:custGeom>
                    <a:avLst/>
                    <a:gdLst>
                      <a:gd name="connsiteX0" fmla="*/ 0 w 63441"/>
                      <a:gd name="connsiteY0" fmla="*/ 416626 h 416625"/>
                      <a:gd name="connsiteX1" fmla="*/ 0 w 63441"/>
                      <a:gd name="connsiteY1" fmla="*/ 0 h 416625"/>
                      <a:gd name="connsiteX2" fmla="*/ 63441 w 63441"/>
                      <a:gd name="connsiteY2" fmla="*/ 0 h 416625"/>
                      <a:gd name="connsiteX3" fmla="*/ 63441 w 63441"/>
                      <a:gd name="connsiteY3" fmla="*/ 416626 h 416625"/>
                      <a:gd name="connsiteX4" fmla="*/ 0 w 63441"/>
                      <a:gd name="connsiteY4" fmla="*/ 416626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441" h="41662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63441" y="0"/>
                        </a:lnTo>
                        <a:lnTo>
                          <a:pt x="63441" y="416626"/>
                        </a:lnTo>
                        <a:lnTo>
                          <a:pt x="0" y="4166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20" name="Dowolny kształt: kształt 119">
                    <a:extLst>
                      <a:ext uri="{FF2B5EF4-FFF2-40B4-BE49-F238E27FC236}">
                        <a16:creationId xmlns:a16="http://schemas.microsoft.com/office/drawing/2014/main" id="{3DCE07E7-9CAB-4CB9-A676-1499832BADEF}"/>
                      </a:ext>
                    </a:extLst>
                  </p:cNvPr>
                  <p:cNvSpPr/>
                  <p:nvPr/>
                </p:nvSpPr>
                <p:spPr>
                  <a:xfrm>
                    <a:off x="2666004" y="5292802"/>
                    <a:ext cx="197900" cy="416635"/>
                  </a:xfrm>
                  <a:custGeom>
                    <a:avLst/>
                    <a:gdLst>
                      <a:gd name="connsiteX0" fmla="*/ 0 w 197900"/>
                      <a:gd name="connsiteY0" fmla="*/ 416626 h 416635"/>
                      <a:gd name="connsiteX1" fmla="*/ 0 w 197900"/>
                      <a:gd name="connsiteY1" fmla="*/ 0 h 416635"/>
                      <a:gd name="connsiteX2" fmla="*/ 63441 w 197900"/>
                      <a:gd name="connsiteY2" fmla="*/ 0 h 416635"/>
                      <a:gd name="connsiteX3" fmla="*/ 63441 w 197900"/>
                      <a:gd name="connsiteY3" fmla="*/ 191745 h 416635"/>
                      <a:gd name="connsiteX4" fmla="*/ 126883 w 197900"/>
                      <a:gd name="connsiteY4" fmla="*/ 0 h 416635"/>
                      <a:gd name="connsiteX5" fmla="*/ 192455 w 197900"/>
                      <a:gd name="connsiteY5" fmla="*/ 0 h 416635"/>
                      <a:gd name="connsiteX6" fmla="*/ 123331 w 197900"/>
                      <a:gd name="connsiteY6" fmla="*/ 205476 h 416635"/>
                      <a:gd name="connsiteX7" fmla="*/ 197900 w 197900"/>
                      <a:gd name="connsiteY7" fmla="*/ 416635 h 416635"/>
                      <a:gd name="connsiteX8" fmla="*/ 130908 w 197900"/>
                      <a:gd name="connsiteY8" fmla="*/ 416635 h 416635"/>
                      <a:gd name="connsiteX9" fmla="*/ 63915 w 197900"/>
                      <a:gd name="connsiteY9" fmla="*/ 222049 h 416635"/>
                      <a:gd name="connsiteX10" fmla="*/ 63915 w 197900"/>
                      <a:gd name="connsiteY10" fmla="*/ 416635 h 416635"/>
                      <a:gd name="connsiteX11" fmla="*/ 0 w 197900"/>
                      <a:gd name="connsiteY11" fmla="*/ 416635 h 416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7900" h="416635">
                        <a:moveTo>
                          <a:pt x="0" y="416626"/>
                        </a:moveTo>
                        <a:lnTo>
                          <a:pt x="0" y="0"/>
                        </a:lnTo>
                        <a:lnTo>
                          <a:pt x="63441" y="0"/>
                        </a:lnTo>
                        <a:lnTo>
                          <a:pt x="63441" y="191745"/>
                        </a:lnTo>
                        <a:lnTo>
                          <a:pt x="126883" y="0"/>
                        </a:lnTo>
                        <a:lnTo>
                          <a:pt x="192455" y="0"/>
                        </a:lnTo>
                        <a:lnTo>
                          <a:pt x="123331" y="205476"/>
                        </a:lnTo>
                        <a:lnTo>
                          <a:pt x="197900" y="416635"/>
                        </a:lnTo>
                        <a:lnTo>
                          <a:pt x="130908" y="416635"/>
                        </a:lnTo>
                        <a:lnTo>
                          <a:pt x="63915" y="222049"/>
                        </a:lnTo>
                        <a:lnTo>
                          <a:pt x="63915" y="416635"/>
                        </a:lnTo>
                        <a:lnTo>
                          <a:pt x="0" y="41663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21" name="Dowolny kształt: kształt 120">
                    <a:extLst>
                      <a:ext uri="{FF2B5EF4-FFF2-40B4-BE49-F238E27FC236}">
                        <a16:creationId xmlns:a16="http://schemas.microsoft.com/office/drawing/2014/main" id="{CF55F3CC-7E96-101F-3FC8-E9C1045D2679}"/>
                      </a:ext>
                    </a:extLst>
                  </p:cNvPr>
                  <p:cNvSpPr/>
                  <p:nvPr/>
                </p:nvSpPr>
                <p:spPr>
                  <a:xfrm>
                    <a:off x="2876689" y="5292802"/>
                    <a:ext cx="206423" cy="416625"/>
                  </a:xfrm>
                  <a:custGeom>
                    <a:avLst/>
                    <a:gdLst>
                      <a:gd name="connsiteX0" fmla="*/ 0 w 206423"/>
                      <a:gd name="connsiteY0" fmla="*/ 416626 h 416625"/>
                      <a:gd name="connsiteX1" fmla="*/ 59417 w 206423"/>
                      <a:gd name="connsiteY1" fmla="*/ 0 h 416625"/>
                      <a:gd name="connsiteX2" fmla="*/ 143219 w 206423"/>
                      <a:gd name="connsiteY2" fmla="*/ 0 h 416625"/>
                      <a:gd name="connsiteX3" fmla="*/ 206423 w 206423"/>
                      <a:gd name="connsiteY3" fmla="*/ 416626 h 416625"/>
                      <a:gd name="connsiteX4" fmla="*/ 147244 w 206423"/>
                      <a:gd name="connsiteY4" fmla="*/ 416626 h 416625"/>
                      <a:gd name="connsiteX5" fmla="*/ 137300 w 206423"/>
                      <a:gd name="connsiteY5" fmla="*/ 342294 h 416625"/>
                      <a:gd name="connsiteX6" fmla="*/ 70070 w 206423"/>
                      <a:gd name="connsiteY6" fmla="*/ 342294 h 416625"/>
                      <a:gd name="connsiteX7" fmla="*/ 61074 w 206423"/>
                      <a:gd name="connsiteY7" fmla="*/ 416626 h 416625"/>
                      <a:gd name="connsiteX8" fmla="*/ 0 w 206423"/>
                      <a:gd name="connsiteY8" fmla="*/ 416626 h 416625"/>
                      <a:gd name="connsiteX9" fmla="*/ 130662 w 206423"/>
                      <a:gd name="connsiteY9" fmla="*/ 291400 h 416625"/>
                      <a:gd name="connsiteX10" fmla="*/ 102724 w 206423"/>
                      <a:gd name="connsiteY10" fmla="*/ 82136 h 416625"/>
                      <a:gd name="connsiteX11" fmla="*/ 101777 w 206423"/>
                      <a:gd name="connsiteY11" fmla="*/ 82136 h 416625"/>
                      <a:gd name="connsiteX12" fmla="*/ 76208 w 206423"/>
                      <a:gd name="connsiteY12" fmla="*/ 291400 h 416625"/>
                      <a:gd name="connsiteX13" fmla="*/ 130662 w 206423"/>
                      <a:gd name="connsiteY13" fmla="*/ 291400 h 416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06423" h="416625">
                        <a:moveTo>
                          <a:pt x="0" y="416626"/>
                        </a:moveTo>
                        <a:lnTo>
                          <a:pt x="59417" y="0"/>
                        </a:lnTo>
                        <a:lnTo>
                          <a:pt x="143219" y="0"/>
                        </a:lnTo>
                        <a:lnTo>
                          <a:pt x="206423" y="416626"/>
                        </a:lnTo>
                        <a:lnTo>
                          <a:pt x="147244" y="416626"/>
                        </a:lnTo>
                        <a:lnTo>
                          <a:pt x="137300" y="342294"/>
                        </a:lnTo>
                        <a:lnTo>
                          <a:pt x="70070" y="342294"/>
                        </a:lnTo>
                        <a:lnTo>
                          <a:pt x="61074" y="416626"/>
                        </a:lnTo>
                        <a:lnTo>
                          <a:pt x="0" y="416626"/>
                        </a:lnTo>
                        <a:close/>
                        <a:moveTo>
                          <a:pt x="130662" y="291400"/>
                        </a:moveTo>
                        <a:lnTo>
                          <a:pt x="102724" y="82136"/>
                        </a:lnTo>
                        <a:lnTo>
                          <a:pt x="101777" y="82136"/>
                        </a:lnTo>
                        <a:lnTo>
                          <a:pt x="76208" y="291400"/>
                        </a:lnTo>
                        <a:lnTo>
                          <a:pt x="130662" y="29140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1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</p:grpSp>
          </p:grpSp>
          <p:grpSp>
            <p:nvGrpSpPr>
              <p:cNvPr id="13" name="Group 31">
                <a:extLst>
                  <a:ext uri="{FF2B5EF4-FFF2-40B4-BE49-F238E27FC236}">
                    <a16:creationId xmlns:a16="http://schemas.microsoft.com/office/drawing/2014/main" id="{A30538F5-2B29-C62C-1CFE-B9DDA1DC850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427859" y="498642"/>
                <a:ext cx="2798260" cy="754096"/>
                <a:chOff x="4910" y="269"/>
                <a:chExt cx="2245" cy="605"/>
              </a:xfrm>
              <a:solidFill>
                <a:schemeClr val="bg1"/>
              </a:solidFill>
            </p:grpSpPr>
            <p:sp>
              <p:nvSpPr>
                <p:cNvPr id="84" name="Freeform 32">
                  <a:extLst>
                    <a:ext uri="{FF2B5EF4-FFF2-40B4-BE49-F238E27FC236}">
                      <a16:creationId xmlns:a16="http://schemas.microsoft.com/office/drawing/2014/main" id="{742E1AC1-E65C-C631-63F4-792BC8E830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27" y="276"/>
                  <a:ext cx="166" cy="235"/>
                </a:xfrm>
                <a:custGeom>
                  <a:avLst/>
                  <a:gdLst>
                    <a:gd name="T0" fmla="*/ 18 w 70"/>
                    <a:gd name="T1" fmla="*/ 64 h 98"/>
                    <a:gd name="T2" fmla="*/ 18 w 70"/>
                    <a:gd name="T3" fmla="*/ 98 h 98"/>
                    <a:gd name="T4" fmla="*/ 0 w 70"/>
                    <a:gd name="T5" fmla="*/ 98 h 98"/>
                    <a:gd name="T6" fmla="*/ 0 w 70"/>
                    <a:gd name="T7" fmla="*/ 0 h 98"/>
                    <a:gd name="T8" fmla="*/ 32 w 70"/>
                    <a:gd name="T9" fmla="*/ 0 h 98"/>
                    <a:gd name="T10" fmla="*/ 49 w 70"/>
                    <a:gd name="T11" fmla="*/ 2 h 98"/>
                    <a:gd name="T12" fmla="*/ 61 w 70"/>
                    <a:gd name="T13" fmla="*/ 9 h 98"/>
                    <a:gd name="T14" fmla="*/ 67 w 70"/>
                    <a:gd name="T15" fmla="*/ 19 h 98"/>
                    <a:gd name="T16" fmla="*/ 70 w 70"/>
                    <a:gd name="T17" fmla="*/ 31 h 98"/>
                    <a:gd name="T18" fmla="*/ 67 w 70"/>
                    <a:gd name="T19" fmla="*/ 44 h 98"/>
                    <a:gd name="T20" fmla="*/ 60 w 70"/>
                    <a:gd name="T21" fmla="*/ 55 h 98"/>
                    <a:gd name="T22" fmla="*/ 48 w 70"/>
                    <a:gd name="T23" fmla="*/ 61 h 98"/>
                    <a:gd name="T24" fmla="*/ 32 w 70"/>
                    <a:gd name="T25" fmla="*/ 64 h 98"/>
                    <a:gd name="T26" fmla="*/ 18 w 70"/>
                    <a:gd name="T27" fmla="*/ 64 h 98"/>
                    <a:gd name="T28" fmla="*/ 18 w 70"/>
                    <a:gd name="T29" fmla="*/ 49 h 98"/>
                    <a:gd name="T30" fmla="*/ 32 w 70"/>
                    <a:gd name="T31" fmla="*/ 49 h 98"/>
                    <a:gd name="T32" fmla="*/ 40 w 70"/>
                    <a:gd name="T33" fmla="*/ 48 h 98"/>
                    <a:gd name="T34" fmla="*/ 47 w 70"/>
                    <a:gd name="T35" fmla="*/ 45 h 98"/>
                    <a:gd name="T36" fmla="*/ 50 w 70"/>
                    <a:gd name="T37" fmla="*/ 39 h 98"/>
                    <a:gd name="T38" fmla="*/ 51 w 70"/>
                    <a:gd name="T39" fmla="*/ 31 h 98"/>
                    <a:gd name="T40" fmla="*/ 50 w 70"/>
                    <a:gd name="T41" fmla="*/ 24 h 98"/>
                    <a:gd name="T42" fmla="*/ 47 w 70"/>
                    <a:gd name="T43" fmla="*/ 19 h 98"/>
                    <a:gd name="T44" fmla="*/ 40 w 70"/>
                    <a:gd name="T45" fmla="*/ 15 h 98"/>
                    <a:gd name="T46" fmla="*/ 32 w 70"/>
                    <a:gd name="T47" fmla="*/ 14 h 98"/>
                    <a:gd name="T48" fmla="*/ 18 w 70"/>
                    <a:gd name="T49" fmla="*/ 14 h 98"/>
                    <a:gd name="T50" fmla="*/ 18 w 70"/>
                    <a:gd name="T51" fmla="*/ 49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0" h="98">
                      <a:moveTo>
                        <a:pt x="18" y="64"/>
                      </a:moveTo>
                      <a:cubicBezTo>
                        <a:pt x="18" y="98"/>
                        <a:pt x="18" y="98"/>
                        <a:pt x="18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8" y="0"/>
                        <a:pt x="44" y="1"/>
                        <a:pt x="49" y="2"/>
                      </a:cubicBezTo>
                      <a:cubicBezTo>
                        <a:pt x="53" y="4"/>
                        <a:pt x="57" y="6"/>
                        <a:pt x="61" y="9"/>
                      </a:cubicBezTo>
                      <a:cubicBezTo>
                        <a:pt x="64" y="12"/>
                        <a:pt x="66" y="15"/>
                        <a:pt x="67" y="19"/>
                      </a:cubicBezTo>
                      <a:cubicBezTo>
                        <a:pt x="69" y="23"/>
                        <a:pt x="70" y="27"/>
                        <a:pt x="70" y="31"/>
                      </a:cubicBezTo>
                      <a:cubicBezTo>
                        <a:pt x="70" y="36"/>
                        <a:pt x="69" y="41"/>
                        <a:pt x="67" y="44"/>
                      </a:cubicBezTo>
                      <a:cubicBezTo>
                        <a:pt x="66" y="48"/>
                        <a:pt x="63" y="52"/>
                        <a:pt x="60" y="55"/>
                      </a:cubicBezTo>
                      <a:cubicBezTo>
                        <a:pt x="57" y="58"/>
                        <a:pt x="53" y="60"/>
                        <a:pt x="48" y="61"/>
                      </a:cubicBezTo>
                      <a:cubicBezTo>
                        <a:pt x="44" y="63"/>
                        <a:pt x="38" y="64"/>
                        <a:pt x="32" y="64"/>
                      </a:cubicBezTo>
                      <a:lnTo>
                        <a:pt x="18" y="64"/>
                      </a:lnTo>
                      <a:close/>
                      <a:moveTo>
                        <a:pt x="18" y="49"/>
                      </a:moveTo>
                      <a:cubicBezTo>
                        <a:pt x="32" y="49"/>
                        <a:pt x="32" y="49"/>
                        <a:pt x="32" y="49"/>
                      </a:cubicBezTo>
                      <a:cubicBezTo>
                        <a:pt x="35" y="49"/>
                        <a:pt x="38" y="49"/>
                        <a:pt x="40" y="48"/>
                      </a:cubicBezTo>
                      <a:cubicBezTo>
                        <a:pt x="43" y="47"/>
                        <a:pt x="45" y="46"/>
                        <a:pt x="47" y="45"/>
                      </a:cubicBezTo>
                      <a:cubicBezTo>
                        <a:pt x="48" y="43"/>
                        <a:pt x="49" y="41"/>
                        <a:pt x="50" y="39"/>
                      </a:cubicBezTo>
                      <a:cubicBezTo>
                        <a:pt x="51" y="37"/>
                        <a:pt x="51" y="34"/>
                        <a:pt x="51" y="31"/>
                      </a:cubicBezTo>
                      <a:cubicBezTo>
                        <a:pt x="51" y="29"/>
                        <a:pt x="51" y="26"/>
                        <a:pt x="50" y="24"/>
                      </a:cubicBezTo>
                      <a:cubicBezTo>
                        <a:pt x="49" y="22"/>
                        <a:pt x="48" y="20"/>
                        <a:pt x="47" y="19"/>
                      </a:cubicBezTo>
                      <a:cubicBezTo>
                        <a:pt x="45" y="17"/>
                        <a:pt x="43" y="16"/>
                        <a:pt x="40" y="15"/>
                      </a:cubicBezTo>
                      <a:cubicBezTo>
                        <a:pt x="38" y="15"/>
                        <a:pt x="35" y="14"/>
                        <a:pt x="32" y="1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lnTo>
                        <a:pt x="18" y="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5" name="Freeform 33">
                  <a:extLst>
                    <a:ext uri="{FF2B5EF4-FFF2-40B4-BE49-F238E27FC236}">
                      <a16:creationId xmlns:a16="http://schemas.microsoft.com/office/drawing/2014/main" id="{341B1CA4-A7F7-CA90-0C02-4FF5FAA5DA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107" y="343"/>
                  <a:ext cx="164" cy="170"/>
                </a:xfrm>
                <a:custGeom>
                  <a:avLst/>
                  <a:gdLst>
                    <a:gd name="T0" fmla="*/ 35 w 69"/>
                    <a:gd name="T1" fmla="*/ 0 h 71"/>
                    <a:gd name="T2" fmla="*/ 49 w 69"/>
                    <a:gd name="T3" fmla="*/ 2 h 71"/>
                    <a:gd name="T4" fmla="*/ 60 w 69"/>
                    <a:gd name="T5" fmla="*/ 9 h 71"/>
                    <a:gd name="T6" fmla="*/ 67 w 69"/>
                    <a:gd name="T7" fmla="*/ 20 h 71"/>
                    <a:gd name="T8" fmla="*/ 69 w 69"/>
                    <a:gd name="T9" fmla="*/ 35 h 71"/>
                    <a:gd name="T10" fmla="*/ 67 w 69"/>
                    <a:gd name="T11" fmla="*/ 50 h 71"/>
                    <a:gd name="T12" fmla="*/ 60 w 69"/>
                    <a:gd name="T13" fmla="*/ 62 h 71"/>
                    <a:gd name="T14" fmla="*/ 49 w 69"/>
                    <a:gd name="T15" fmla="*/ 69 h 71"/>
                    <a:gd name="T16" fmla="*/ 35 w 69"/>
                    <a:gd name="T17" fmla="*/ 71 h 71"/>
                    <a:gd name="T18" fmla="*/ 21 w 69"/>
                    <a:gd name="T19" fmla="*/ 69 h 71"/>
                    <a:gd name="T20" fmla="*/ 10 w 69"/>
                    <a:gd name="T21" fmla="*/ 62 h 71"/>
                    <a:gd name="T22" fmla="*/ 3 w 69"/>
                    <a:gd name="T23" fmla="*/ 50 h 71"/>
                    <a:gd name="T24" fmla="*/ 0 w 69"/>
                    <a:gd name="T25" fmla="*/ 35 h 71"/>
                    <a:gd name="T26" fmla="*/ 3 w 69"/>
                    <a:gd name="T27" fmla="*/ 20 h 71"/>
                    <a:gd name="T28" fmla="*/ 10 w 69"/>
                    <a:gd name="T29" fmla="*/ 9 h 71"/>
                    <a:gd name="T30" fmla="*/ 21 w 69"/>
                    <a:gd name="T31" fmla="*/ 2 h 71"/>
                    <a:gd name="T32" fmla="*/ 35 w 69"/>
                    <a:gd name="T33" fmla="*/ 0 h 71"/>
                    <a:gd name="T34" fmla="*/ 35 w 69"/>
                    <a:gd name="T35" fmla="*/ 58 h 71"/>
                    <a:gd name="T36" fmla="*/ 48 w 69"/>
                    <a:gd name="T37" fmla="*/ 53 h 71"/>
                    <a:gd name="T38" fmla="*/ 52 w 69"/>
                    <a:gd name="T39" fmla="*/ 35 h 71"/>
                    <a:gd name="T40" fmla="*/ 48 w 69"/>
                    <a:gd name="T41" fmla="*/ 18 h 71"/>
                    <a:gd name="T42" fmla="*/ 35 w 69"/>
                    <a:gd name="T43" fmla="*/ 12 h 71"/>
                    <a:gd name="T44" fmla="*/ 22 w 69"/>
                    <a:gd name="T45" fmla="*/ 18 h 71"/>
                    <a:gd name="T46" fmla="*/ 18 w 69"/>
                    <a:gd name="T47" fmla="*/ 35 h 71"/>
                    <a:gd name="T48" fmla="*/ 22 w 69"/>
                    <a:gd name="T49" fmla="*/ 53 h 71"/>
                    <a:gd name="T50" fmla="*/ 35 w 69"/>
                    <a:gd name="T51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" h="71">
                      <a:moveTo>
                        <a:pt x="35" y="0"/>
                      </a:moveTo>
                      <a:cubicBezTo>
                        <a:pt x="40" y="0"/>
                        <a:pt x="45" y="0"/>
                        <a:pt x="49" y="2"/>
                      </a:cubicBezTo>
                      <a:cubicBezTo>
                        <a:pt x="53" y="4"/>
                        <a:pt x="57" y="6"/>
                        <a:pt x="60" y="9"/>
                      </a:cubicBezTo>
                      <a:cubicBezTo>
                        <a:pt x="63" y="12"/>
                        <a:pt x="65" y="16"/>
                        <a:pt x="67" y="20"/>
                      </a:cubicBezTo>
                      <a:cubicBezTo>
                        <a:pt x="69" y="25"/>
                        <a:pt x="69" y="30"/>
                        <a:pt x="69" y="35"/>
                      </a:cubicBezTo>
                      <a:cubicBezTo>
                        <a:pt x="69" y="41"/>
                        <a:pt x="69" y="46"/>
                        <a:pt x="67" y="50"/>
                      </a:cubicBezTo>
                      <a:cubicBezTo>
                        <a:pt x="65" y="55"/>
                        <a:pt x="63" y="59"/>
                        <a:pt x="60" y="62"/>
                      </a:cubicBezTo>
                      <a:cubicBezTo>
                        <a:pt x="57" y="65"/>
                        <a:pt x="53" y="67"/>
                        <a:pt x="49" y="69"/>
                      </a:cubicBezTo>
                      <a:cubicBezTo>
                        <a:pt x="45" y="71"/>
                        <a:pt x="40" y="71"/>
                        <a:pt x="35" y="71"/>
                      </a:cubicBezTo>
                      <a:cubicBezTo>
                        <a:pt x="30" y="71"/>
                        <a:pt x="25" y="71"/>
                        <a:pt x="21" y="69"/>
                      </a:cubicBezTo>
                      <a:cubicBezTo>
                        <a:pt x="17" y="67"/>
                        <a:pt x="13" y="65"/>
                        <a:pt x="10" y="62"/>
                      </a:cubicBezTo>
                      <a:cubicBezTo>
                        <a:pt x="7" y="59"/>
                        <a:pt x="5" y="55"/>
                        <a:pt x="3" y="50"/>
                      </a:cubicBezTo>
                      <a:cubicBezTo>
                        <a:pt x="1" y="46"/>
                        <a:pt x="0" y="41"/>
                        <a:pt x="0" y="35"/>
                      </a:cubicBezTo>
                      <a:cubicBezTo>
                        <a:pt x="0" y="30"/>
                        <a:pt x="1" y="25"/>
                        <a:pt x="3" y="20"/>
                      </a:cubicBezTo>
                      <a:cubicBezTo>
                        <a:pt x="5" y="16"/>
                        <a:pt x="7" y="12"/>
                        <a:pt x="10" y="9"/>
                      </a:cubicBezTo>
                      <a:cubicBezTo>
                        <a:pt x="13" y="6"/>
                        <a:pt x="17" y="4"/>
                        <a:pt x="21" y="2"/>
                      </a:cubicBezTo>
                      <a:cubicBezTo>
                        <a:pt x="25" y="0"/>
                        <a:pt x="30" y="0"/>
                        <a:pt x="35" y="0"/>
                      </a:cubicBezTo>
                      <a:close/>
                      <a:moveTo>
                        <a:pt x="35" y="58"/>
                      </a:moveTo>
                      <a:cubicBezTo>
                        <a:pt x="41" y="58"/>
                        <a:pt x="45" y="57"/>
                        <a:pt x="48" y="53"/>
                      </a:cubicBezTo>
                      <a:cubicBezTo>
                        <a:pt x="51" y="49"/>
                        <a:pt x="52" y="43"/>
                        <a:pt x="52" y="35"/>
                      </a:cubicBezTo>
                      <a:cubicBezTo>
                        <a:pt x="52" y="28"/>
                        <a:pt x="51" y="22"/>
                        <a:pt x="48" y="18"/>
                      </a:cubicBezTo>
                      <a:cubicBezTo>
                        <a:pt x="45" y="14"/>
                        <a:pt x="41" y="12"/>
                        <a:pt x="35" y="12"/>
                      </a:cubicBezTo>
                      <a:cubicBezTo>
                        <a:pt x="29" y="12"/>
                        <a:pt x="25" y="14"/>
                        <a:pt x="22" y="18"/>
                      </a:cubicBezTo>
                      <a:cubicBezTo>
                        <a:pt x="19" y="22"/>
                        <a:pt x="18" y="28"/>
                        <a:pt x="18" y="35"/>
                      </a:cubicBezTo>
                      <a:cubicBezTo>
                        <a:pt x="18" y="43"/>
                        <a:pt x="19" y="49"/>
                        <a:pt x="22" y="53"/>
                      </a:cubicBezTo>
                      <a:cubicBezTo>
                        <a:pt x="25" y="57"/>
                        <a:pt x="29" y="58"/>
                        <a:pt x="3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6" name="Freeform 34">
                  <a:extLst>
                    <a:ext uri="{FF2B5EF4-FFF2-40B4-BE49-F238E27FC236}">
                      <a16:creationId xmlns:a16="http://schemas.microsoft.com/office/drawing/2014/main" id="{5CBA39F3-9796-1D6D-C285-5D7B8D3A1D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05" y="269"/>
                  <a:ext cx="152" cy="242"/>
                </a:xfrm>
                <a:custGeom>
                  <a:avLst/>
                  <a:gdLst>
                    <a:gd name="T0" fmla="*/ 17 w 64"/>
                    <a:gd name="T1" fmla="*/ 0 h 101"/>
                    <a:gd name="T2" fmla="*/ 17 w 64"/>
                    <a:gd name="T3" fmla="*/ 58 h 101"/>
                    <a:gd name="T4" fmla="*/ 20 w 64"/>
                    <a:gd name="T5" fmla="*/ 58 h 101"/>
                    <a:gd name="T6" fmla="*/ 23 w 64"/>
                    <a:gd name="T7" fmla="*/ 58 h 101"/>
                    <a:gd name="T8" fmla="*/ 25 w 64"/>
                    <a:gd name="T9" fmla="*/ 56 h 101"/>
                    <a:gd name="T10" fmla="*/ 42 w 64"/>
                    <a:gd name="T11" fmla="*/ 35 h 101"/>
                    <a:gd name="T12" fmla="*/ 44 w 64"/>
                    <a:gd name="T13" fmla="*/ 32 h 101"/>
                    <a:gd name="T14" fmla="*/ 48 w 64"/>
                    <a:gd name="T15" fmla="*/ 32 h 101"/>
                    <a:gd name="T16" fmla="*/ 63 w 64"/>
                    <a:gd name="T17" fmla="*/ 32 h 101"/>
                    <a:gd name="T18" fmla="*/ 41 w 64"/>
                    <a:gd name="T19" fmla="*/ 58 h 101"/>
                    <a:gd name="T20" fmla="*/ 39 w 64"/>
                    <a:gd name="T21" fmla="*/ 60 h 101"/>
                    <a:gd name="T22" fmla="*/ 36 w 64"/>
                    <a:gd name="T23" fmla="*/ 62 h 101"/>
                    <a:gd name="T24" fmla="*/ 39 w 64"/>
                    <a:gd name="T25" fmla="*/ 65 h 101"/>
                    <a:gd name="T26" fmla="*/ 41 w 64"/>
                    <a:gd name="T27" fmla="*/ 68 h 101"/>
                    <a:gd name="T28" fmla="*/ 64 w 64"/>
                    <a:gd name="T29" fmla="*/ 101 h 101"/>
                    <a:gd name="T30" fmla="*/ 49 w 64"/>
                    <a:gd name="T31" fmla="*/ 101 h 101"/>
                    <a:gd name="T32" fmla="*/ 46 w 64"/>
                    <a:gd name="T33" fmla="*/ 101 h 101"/>
                    <a:gd name="T34" fmla="*/ 43 w 64"/>
                    <a:gd name="T35" fmla="*/ 98 h 101"/>
                    <a:gd name="T36" fmla="*/ 26 w 64"/>
                    <a:gd name="T37" fmla="*/ 72 h 101"/>
                    <a:gd name="T38" fmla="*/ 24 w 64"/>
                    <a:gd name="T39" fmla="*/ 70 h 101"/>
                    <a:gd name="T40" fmla="*/ 21 w 64"/>
                    <a:gd name="T41" fmla="*/ 69 h 101"/>
                    <a:gd name="T42" fmla="*/ 17 w 64"/>
                    <a:gd name="T43" fmla="*/ 69 h 101"/>
                    <a:gd name="T44" fmla="*/ 17 w 64"/>
                    <a:gd name="T45" fmla="*/ 101 h 101"/>
                    <a:gd name="T46" fmla="*/ 0 w 64"/>
                    <a:gd name="T47" fmla="*/ 101 h 101"/>
                    <a:gd name="T48" fmla="*/ 0 w 64"/>
                    <a:gd name="T49" fmla="*/ 0 h 101"/>
                    <a:gd name="T50" fmla="*/ 17 w 64"/>
                    <a:gd name="T5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4" h="101">
                      <a:moveTo>
                        <a:pt x="17" y="0"/>
                      </a:moveTo>
                      <a:cubicBezTo>
                        <a:pt x="17" y="58"/>
                        <a:pt x="17" y="58"/>
                        <a:pt x="17" y="58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1" y="58"/>
                        <a:pt x="22" y="58"/>
                        <a:pt x="23" y="58"/>
                      </a:cubicBezTo>
                      <a:cubicBezTo>
                        <a:pt x="23" y="57"/>
                        <a:pt x="24" y="57"/>
                        <a:pt x="25" y="56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3" y="34"/>
                        <a:pt x="44" y="33"/>
                        <a:pt x="44" y="32"/>
                      </a:cubicBezTo>
                      <a:cubicBezTo>
                        <a:pt x="45" y="32"/>
                        <a:pt x="46" y="32"/>
                        <a:pt x="48" y="32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41" y="58"/>
                        <a:pt x="41" y="58"/>
                        <a:pt x="41" y="58"/>
                      </a:cubicBezTo>
                      <a:cubicBezTo>
                        <a:pt x="41" y="58"/>
                        <a:pt x="40" y="59"/>
                        <a:pt x="39" y="60"/>
                      </a:cubicBezTo>
                      <a:cubicBezTo>
                        <a:pt x="38" y="61"/>
                        <a:pt x="37" y="62"/>
                        <a:pt x="36" y="62"/>
                      </a:cubicBezTo>
                      <a:cubicBezTo>
                        <a:pt x="37" y="63"/>
                        <a:pt x="38" y="64"/>
                        <a:pt x="39" y="65"/>
                      </a:cubicBezTo>
                      <a:cubicBezTo>
                        <a:pt x="40" y="66"/>
                        <a:pt x="40" y="66"/>
                        <a:pt x="41" y="68"/>
                      </a:cubicBezTo>
                      <a:cubicBezTo>
                        <a:pt x="64" y="101"/>
                        <a:pt x="64" y="101"/>
                        <a:pt x="64" y="101"/>
                      </a:cubicBezTo>
                      <a:cubicBezTo>
                        <a:pt x="49" y="101"/>
                        <a:pt x="49" y="101"/>
                        <a:pt x="49" y="101"/>
                      </a:cubicBezTo>
                      <a:cubicBezTo>
                        <a:pt x="48" y="101"/>
                        <a:pt x="47" y="101"/>
                        <a:pt x="46" y="101"/>
                      </a:cubicBezTo>
                      <a:cubicBezTo>
                        <a:pt x="45" y="100"/>
                        <a:pt x="44" y="99"/>
                        <a:pt x="43" y="98"/>
                      </a:cubicBezTo>
                      <a:cubicBezTo>
                        <a:pt x="26" y="72"/>
                        <a:pt x="26" y="72"/>
                        <a:pt x="26" y="72"/>
                      </a:cubicBezTo>
                      <a:cubicBezTo>
                        <a:pt x="25" y="71"/>
                        <a:pt x="24" y="70"/>
                        <a:pt x="24" y="70"/>
                      </a:cubicBezTo>
                      <a:cubicBezTo>
                        <a:pt x="23" y="70"/>
                        <a:pt x="22" y="69"/>
                        <a:pt x="21" y="69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7" name="Freeform 35">
                  <a:extLst>
                    <a:ext uri="{FF2B5EF4-FFF2-40B4-BE49-F238E27FC236}">
                      <a16:creationId xmlns:a16="http://schemas.microsoft.com/office/drawing/2014/main" id="{06807410-CF5A-E070-BF93-DDE96660AC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76" y="341"/>
                  <a:ext cx="138" cy="172"/>
                </a:xfrm>
                <a:custGeom>
                  <a:avLst/>
                  <a:gdLst>
                    <a:gd name="T0" fmla="*/ 58 w 58"/>
                    <a:gd name="T1" fmla="*/ 71 h 72"/>
                    <a:gd name="T2" fmla="*/ 50 w 58"/>
                    <a:gd name="T3" fmla="*/ 71 h 72"/>
                    <a:gd name="T4" fmla="*/ 46 w 58"/>
                    <a:gd name="T5" fmla="*/ 71 h 72"/>
                    <a:gd name="T6" fmla="*/ 44 w 58"/>
                    <a:gd name="T7" fmla="*/ 68 h 72"/>
                    <a:gd name="T8" fmla="*/ 43 w 58"/>
                    <a:gd name="T9" fmla="*/ 63 h 72"/>
                    <a:gd name="T10" fmla="*/ 38 w 58"/>
                    <a:gd name="T11" fmla="*/ 67 h 72"/>
                    <a:gd name="T12" fmla="*/ 32 w 58"/>
                    <a:gd name="T13" fmla="*/ 70 h 72"/>
                    <a:gd name="T14" fmla="*/ 27 w 58"/>
                    <a:gd name="T15" fmla="*/ 72 h 72"/>
                    <a:gd name="T16" fmla="*/ 20 w 58"/>
                    <a:gd name="T17" fmla="*/ 72 h 72"/>
                    <a:gd name="T18" fmla="*/ 12 w 58"/>
                    <a:gd name="T19" fmla="*/ 71 h 72"/>
                    <a:gd name="T20" fmla="*/ 5 w 58"/>
                    <a:gd name="T21" fmla="*/ 68 h 72"/>
                    <a:gd name="T22" fmla="*/ 1 w 58"/>
                    <a:gd name="T23" fmla="*/ 62 h 72"/>
                    <a:gd name="T24" fmla="*/ 0 w 58"/>
                    <a:gd name="T25" fmla="*/ 54 h 72"/>
                    <a:gd name="T26" fmla="*/ 2 w 58"/>
                    <a:gd name="T27" fmla="*/ 46 h 72"/>
                    <a:gd name="T28" fmla="*/ 9 w 58"/>
                    <a:gd name="T29" fmla="*/ 39 h 72"/>
                    <a:gd name="T30" fmla="*/ 21 w 58"/>
                    <a:gd name="T31" fmla="*/ 34 h 72"/>
                    <a:gd name="T32" fmla="*/ 41 w 58"/>
                    <a:gd name="T33" fmla="*/ 32 h 72"/>
                    <a:gd name="T34" fmla="*/ 41 w 58"/>
                    <a:gd name="T35" fmla="*/ 27 h 72"/>
                    <a:gd name="T36" fmla="*/ 38 w 58"/>
                    <a:gd name="T37" fmla="*/ 17 h 72"/>
                    <a:gd name="T38" fmla="*/ 30 w 58"/>
                    <a:gd name="T39" fmla="*/ 14 h 72"/>
                    <a:gd name="T40" fmla="*/ 23 w 58"/>
                    <a:gd name="T41" fmla="*/ 15 h 72"/>
                    <a:gd name="T42" fmla="*/ 18 w 58"/>
                    <a:gd name="T43" fmla="*/ 17 h 72"/>
                    <a:gd name="T44" fmla="*/ 15 w 58"/>
                    <a:gd name="T45" fmla="*/ 19 h 72"/>
                    <a:gd name="T46" fmla="*/ 11 w 58"/>
                    <a:gd name="T47" fmla="*/ 20 h 72"/>
                    <a:gd name="T48" fmla="*/ 8 w 58"/>
                    <a:gd name="T49" fmla="*/ 19 h 72"/>
                    <a:gd name="T50" fmla="*/ 6 w 58"/>
                    <a:gd name="T51" fmla="*/ 17 h 72"/>
                    <a:gd name="T52" fmla="*/ 3 w 58"/>
                    <a:gd name="T53" fmla="*/ 11 h 72"/>
                    <a:gd name="T54" fmla="*/ 32 w 58"/>
                    <a:gd name="T55" fmla="*/ 0 h 72"/>
                    <a:gd name="T56" fmla="*/ 43 w 58"/>
                    <a:gd name="T57" fmla="*/ 2 h 72"/>
                    <a:gd name="T58" fmla="*/ 51 w 58"/>
                    <a:gd name="T59" fmla="*/ 8 h 72"/>
                    <a:gd name="T60" fmla="*/ 56 w 58"/>
                    <a:gd name="T61" fmla="*/ 16 h 72"/>
                    <a:gd name="T62" fmla="*/ 58 w 58"/>
                    <a:gd name="T63" fmla="*/ 27 h 72"/>
                    <a:gd name="T64" fmla="*/ 58 w 58"/>
                    <a:gd name="T65" fmla="*/ 71 h 72"/>
                    <a:gd name="T66" fmla="*/ 25 w 58"/>
                    <a:gd name="T67" fmla="*/ 61 h 72"/>
                    <a:gd name="T68" fmla="*/ 30 w 58"/>
                    <a:gd name="T69" fmla="*/ 60 h 72"/>
                    <a:gd name="T70" fmla="*/ 34 w 58"/>
                    <a:gd name="T71" fmla="*/ 59 h 72"/>
                    <a:gd name="T72" fmla="*/ 38 w 58"/>
                    <a:gd name="T73" fmla="*/ 57 h 72"/>
                    <a:gd name="T74" fmla="*/ 41 w 58"/>
                    <a:gd name="T75" fmla="*/ 53 h 72"/>
                    <a:gd name="T76" fmla="*/ 41 w 58"/>
                    <a:gd name="T77" fmla="*/ 42 h 72"/>
                    <a:gd name="T78" fmla="*/ 29 w 58"/>
                    <a:gd name="T79" fmla="*/ 43 h 72"/>
                    <a:gd name="T80" fmla="*/ 21 w 58"/>
                    <a:gd name="T81" fmla="*/ 45 h 72"/>
                    <a:gd name="T82" fmla="*/ 17 w 58"/>
                    <a:gd name="T83" fmla="*/ 48 h 72"/>
                    <a:gd name="T84" fmla="*/ 16 w 58"/>
                    <a:gd name="T85" fmla="*/ 53 h 72"/>
                    <a:gd name="T86" fmla="*/ 18 w 58"/>
                    <a:gd name="T87" fmla="*/ 59 h 72"/>
                    <a:gd name="T88" fmla="*/ 25 w 58"/>
                    <a:gd name="T89" fmla="*/ 6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8" h="72">
                      <a:moveTo>
                        <a:pt x="58" y="71"/>
                      </a:moveTo>
                      <a:cubicBezTo>
                        <a:pt x="50" y="71"/>
                        <a:pt x="50" y="71"/>
                        <a:pt x="50" y="71"/>
                      </a:cubicBezTo>
                      <a:cubicBezTo>
                        <a:pt x="49" y="71"/>
                        <a:pt x="47" y="71"/>
                        <a:pt x="46" y="71"/>
                      </a:cubicBezTo>
                      <a:cubicBezTo>
                        <a:pt x="46" y="70"/>
                        <a:pt x="45" y="69"/>
                        <a:pt x="44" y="68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1" y="64"/>
                        <a:pt x="39" y="66"/>
                        <a:pt x="38" y="67"/>
                      </a:cubicBezTo>
                      <a:cubicBezTo>
                        <a:pt x="36" y="68"/>
                        <a:pt x="34" y="69"/>
                        <a:pt x="32" y="70"/>
                      </a:cubicBezTo>
                      <a:cubicBezTo>
                        <a:pt x="31" y="71"/>
                        <a:pt x="29" y="71"/>
                        <a:pt x="27" y="72"/>
                      </a:cubicBezTo>
                      <a:cubicBezTo>
                        <a:pt x="25" y="72"/>
                        <a:pt x="22" y="72"/>
                        <a:pt x="20" y="72"/>
                      </a:cubicBezTo>
                      <a:cubicBezTo>
                        <a:pt x="17" y="72"/>
                        <a:pt x="14" y="72"/>
                        <a:pt x="12" y="71"/>
                      </a:cubicBezTo>
                      <a:cubicBezTo>
                        <a:pt x="9" y="70"/>
                        <a:pt x="7" y="69"/>
                        <a:pt x="5" y="68"/>
                      </a:cubicBezTo>
                      <a:cubicBezTo>
                        <a:pt x="3" y="66"/>
                        <a:pt x="2" y="64"/>
                        <a:pt x="1" y="62"/>
                      </a:cubicBezTo>
                      <a:cubicBezTo>
                        <a:pt x="0" y="59"/>
                        <a:pt x="0" y="57"/>
                        <a:pt x="0" y="54"/>
                      </a:cubicBezTo>
                      <a:cubicBezTo>
                        <a:pt x="0" y="51"/>
                        <a:pt x="0" y="48"/>
                        <a:pt x="2" y="46"/>
                      </a:cubicBezTo>
                      <a:cubicBezTo>
                        <a:pt x="3" y="43"/>
                        <a:pt x="5" y="41"/>
                        <a:pt x="9" y="39"/>
                      </a:cubicBezTo>
                      <a:cubicBezTo>
                        <a:pt x="12" y="37"/>
                        <a:pt x="16" y="35"/>
                        <a:pt x="21" y="34"/>
                      </a:cubicBezTo>
                      <a:cubicBezTo>
                        <a:pt x="27" y="32"/>
                        <a:pt x="33" y="32"/>
                        <a:pt x="41" y="32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1" y="23"/>
                        <a:pt x="40" y="19"/>
                        <a:pt x="38" y="17"/>
                      </a:cubicBezTo>
                      <a:cubicBezTo>
                        <a:pt x="36" y="15"/>
                        <a:pt x="34" y="14"/>
                        <a:pt x="30" y="14"/>
                      </a:cubicBezTo>
                      <a:cubicBezTo>
                        <a:pt x="27" y="14"/>
                        <a:pt x="25" y="14"/>
                        <a:pt x="23" y="15"/>
                      </a:cubicBezTo>
                      <a:cubicBezTo>
                        <a:pt x="21" y="15"/>
                        <a:pt x="20" y="16"/>
                        <a:pt x="18" y="17"/>
                      </a:cubicBezTo>
                      <a:cubicBezTo>
                        <a:pt x="17" y="17"/>
                        <a:pt x="16" y="18"/>
                        <a:pt x="15" y="19"/>
                      </a:cubicBezTo>
                      <a:cubicBezTo>
                        <a:pt x="13" y="19"/>
                        <a:pt x="12" y="20"/>
                        <a:pt x="11" y="20"/>
                      </a:cubicBezTo>
                      <a:cubicBezTo>
                        <a:pt x="10" y="20"/>
                        <a:pt x="9" y="19"/>
                        <a:pt x="8" y="19"/>
                      </a:cubicBezTo>
                      <a:cubicBezTo>
                        <a:pt x="7" y="18"/>
                        <a:pt x="6" y="18"/>
                        <a:pt x="6" y="17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11" y="4"/>
                        <a:pt x="21" y="0"/>
                        <a:pt x="32" y="0"/>
                      </a:cubicBezTo>
                      <a:cubicBezTo>
                        <a:pt x="36" y="0"/>
                        <a:pt x="40" y="1"/>
                        <a:pt x="43" y="2"/>
                      </a:cubicBezTo>
                      <a:cubicBezTo>
                        <a:pt x="46" y="4"/>
                        <a:pt x="49" y="6"/>
                        <a:pt x="51" y="8"/>
                      </a:cubicBezTo>
                      <a:cubicBezTo>
                        <a:pt x="53" y="10"/>
                        <a:pt x="55" y="13"/>
                        <a:pt x="56" y="16"/>
                      </a:cubicBezTo>
                      <a:cubicBezTo>
                        <a:pt x="57" y="20"/>
                        <a:pt x="58" y="23"/>
                        <a:pt x="58" y="27"/>
                      </a:cubicBezTo>
                      <a:lnTo>
                        <a:pt x="58" y="71"/>
                      </a:lnTo>
                      <a:close/>
                      <a:moveTo>
                        <a:pt x="25" y="61"/>
                      </a:moveTo>
                      <a:cubicBezTo>
                        <a:pt x="27" y="61"/>
                        <a:pt x="28" y="61"/>
                        <a:pt x="30" y="60"/>
                      </a:cubicBezTo>
                      <a:cubicBezTo>
                        <a:pt x="31" y="60"/>
                        <a:pt x="33" y="60"/>
                        <a:pt x="34" y="59"/>
                      </a:cubicBezTo>
                      <a:cubicBezTo>
                        <a:pt x="35" y="58"/>
                        <a:pt x="37" y="58"/>
                        <a:pt x="38" y="57"/>
                      </a:cubicBezTo>
                      <a:cubicBezTo>
                        <a:pt x="39" y="56"/>
                        <a:pt x="40" y="55"/>
                        <a:pt x="41" y="53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36" y="42"/>
                        <a:pt x="32" y="42"/>
                        <a:pt x="29" y="43"/>
                      </a:cubicBezTo>
                      <a:cubicBezTo>
                        <a:pt x="26" y="43"/>
                        <a:pt x="23" y="44"/>
                        <a:pt x="21" y="45"/>
                      </a:cubicBezTo>
                      <a:cubicBezTo>
                        <a:pt x="19" y="46"/>
                        <a:pt x="18" y="47"/>
                        <a:pt x="17" y="48"/>
                      </a:cubicBezTo>
                      <a:cubicBezTo>
                        <a:pt x="16" y="50"/>
                        <a:pt x="16" y="51"/>
                        <a:pt x="16" y="53"/>
                      </a:cubicBezTo>
                      <a:cubicBezTo>
                        <a:pt x="16" y="56"/>
                        <a:pt x="17" y="58"/>
                        <a:pt x="18" y="59"/>
                      </a:cubicBezTo>
                      <a:cubicBezTo>
                        <a:pt x="20" y="60"/>
                        <a:pt x="22" y="61"/>
                        <a:pt x="25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8" name="Freeform 36">
                  <a:extLst>
                    <a:ext uri="{FF2B5EF4-FFF2-40B4-BE49-F238E27FC236}">
                      <a16:creationId xmlns:a16="http://schemas.microsoft.com/office/drawing/2014/main" id="{1104AEC6-BA5D-4A26-F9A6-6A58236F25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42" y="269"/>
                  <a:ext cx="131" cy="242"/>
                </a:xfrm>
                <a:custGeom>
                  <a:avLst/>
                  <a:gdLst>
                    <a:gd name="T0" fmla="*/ 55 w 55"/>
                    <a:gd name="T1" fmla="*/ 39 h 101"/>
                    <a:gd name="T2" fmla="*/ 54 w 55"/>
                    <a:gd name="T3" fmla="*/ 42 h 101"/>
                    <a:gd name="T4" fmla="*/ 53 w 55"/>
                    <a:gd name="T5" fmla="*/ 45 h 101"/>
                    <a:gd name="T6" fmla="*/ 20 w 55"/>
                    <a:gd name="T7" fmla="*/ 88 h 101"/>
                    <a:gd name="T8" fmla="*/ 54 w 55"/>
                    <a:gd name="T9" fmla="*/ 88 h 101"/>
                    <a:gd name="T10" fmla="*/ 54 w 55"/>
                    <a:gd name="T11" fmla="*/ 101 h 101"/>
                    <a:gd name="T12" fmla="*/ 0 w 55"/>
                    <a:gd name="T13" fmla="*/ 101 h 101"/>
                    <a:gd name="T14" fmla="*/ 0 w 55"/>
                    <a:gd name="T15" fmla="*/ 94 h 101"/>
                    <a:gd name="T16" fmla="*/ 1 w 55"/>
                    <a:gd name="T17" fmla="*/ 92 h 101"/>
                    <a:gd name="T18" fmla="*/ 2 w 55"/>
                    <a:gd name="T19" fmla="*/ 89 h 101"/>
                    <a:gd name="T20" fmla="*/ 36 w 55"/>
                    <a:gd name="T21" fmla="*/ 44 h 101"/>
                    <a:gd name="T22" fmla="*/ 2 w 55"/>
                    <a:gd name="T23" fmla="*/ 44 h 101"/>
                    <a:gd name="T24" fmla="*/ 2 w 55"/>
                    <a:gd name="T25" fmla="*/ 32 h 101"/>
                    <a:gd name="T26" fmla="*/ 55 w 55"/>
                    <a:gd name="T27" fmla="*/ 32 h 101"/>
                    <a:gd name="T28" fmla="*/ 55 w 55"/>
                    <a:gd name="T29" fmla="*/ 39 h 101"/>
                    <a:gd name="T30" fmla="*/ 40 w 55"/>
                    <a:gd name="T31" fmla="*/ 11 h 101"/>
                    <a:gd name="T32" fmla="*/ 39 w 55"/>
                    <a:gd name="T33" fmla="*/ 15 h 101"/>
                    <a:gd name="T34" fmla="*/ 37 w 55"/>
                    <a:gd name="T35" fmla="*/ 18 h 101"/>
                    <a:gd name="T36" fmla="*/ 34 w 55"/>
                    <a:gd name="T37" fmla="*/ 21 h 101"/>
                    <a:gd name="T38" fmla="*/ 29 w 55"/>
                    <a:gd name="T39" fmla="*/ 22 h 101"/>
                    <a:gd name="T40" fmla="*/ 25 w 55"/>
                    <a:gd name="T41" fmla="*/ 21 h 101"/>
                    <a:gd name="T42" fmla="*/ 22 w 55"/>
                    <a:gd name="T43" fmla="*/ 18 h 101"/>
                    <a:gd name="T44" fmla="*/ 20 w 55"/>
                    <a:gd name="T45" fmla="*/ 15 h 101"/>
                    <a:gd name="T46" fmla="*/ 19 w 55"/>
                    <a:gd name="T47" fmla="*/ 11 h 101"/>
                    <a:gd name="T48" fmla="*/ 20 w 55"/>
                    <a:gd name="T49" fmla="*/ 7 h 101"/>
                    <a:gd name="T50" fmla="*/ 22 w 55"/>
                    <a:gd name="T51" fmla="*/ 3 h 101"/>
                    <a:gd name="T52" fmla="*/ 25 w 55"/>
                    <a:gd name="T53" fmla="*/ 1 h 101"/>
                    <a:gd name="T54" fmla="*/ 29 w 55"/>
                    <a:gd name="T55" fmla="*/ 0 h 101"/>
                    <a:gd name="T56" fmla="*/ 34 w 55"/>
                    <a:gd name="T57" fmla="*/ 1 h 101"/>
                    <a:gd name="T58" fmla="*/ 37 w 55"/>
                    <a:gd name="T59" fmla="*/ 3 h 101"/>
                    <a:gd name="T60" fmla="*/ 39 w 55"/>
                    <a:gd name="T61" fmla="*/ 7 h 101"/>
                    <a:gd name="T62" fmla="*/ 40 w 55"/>
                    <a:gd name="T63" fmla="*/ 1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5" h="101">
                      <a:moveTo>
                        <a:pt x="55" y="39"/>
                      </a:moveTo>
                      <a:cubicBezTo>
                        <a:pt x="55" y="40"/>
                        <a:pt x="55" y="41"/>
                        <a:pt x="54" y="42"/>
                      </a:cubicBezTo>
                      <a:cubicBezTo>
                        <a:pt x="54" y="43"/>
                        <a:pt x="53" y="44"/>
                        <a:pt x="53" y="45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54" y="88"/>
                        <a:pt x="54" y="88"/>
                        <a:pt x="54" y="88"/>
                      </a:cubicBezTo>
                      <a:cubicBezTo>
                        <a:pt x="54" y="101"/>
                        <a:pt x="54" y="101"/>
                        <a:pt x="54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0" y="94"/>
                        <a:pt x="0" y="93"/>
                        <a:pt x="1" y="92"/>
                      </a:cubicBezTo>
                      <a:cubicBezTo>
                        <a:pt x="1" y="91"/>
                        <a:pt x="2" y="90"/>
                        <a:pt x="2" y="89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lnTo>
                        <a:pt x="55" y="39"/>
                      </a:lnTo>
                      <a:close/>
                      <a:moveTo>
                        <a:pt x="40" y="11"/>
                      </a:moveTo>
                      <a:cubicBezTo>
                        <a:pt x="40" y="12"/>
                        <a:pt x="40" y="14"/>
                        <a:pt x="39" y="15"/>
                      </a:cubicBezTo>
                      <a:cubicBezTo>
                        <a:pt x="39" y="16"/>
                        <a:pt x="38" y="18"/>
                        <a:pt x="37" y="18"/>
                      </a:cubicBezTo>
                      <a:cubicBezTo>
                        <a:pt x="36" y="19"/>
                        <a:pt x="35" y="20"/>
                        <a:pt x="34" y="21"/>
                      </a:cubicBezTo>
                      <a:cubicBezTo>
                        <a:pt x="32" y="21"/>
                        <a:pt x="31" y="22"/>
                        <a:pt x="29" y="22"/>
                      </a:cubicBezTo>
                      <a:cubicBezTo>
                        <a:pt x="28" y="22"/>
                        <a:pt x="27" y="21"/>
                        <a:pt x="25" y="21"/>
                      </a:cubicBezTo>
                      <a:cubicBezTo>
                        <a:pt x="24" y="20"/>
                        <a:pt x="23" y="19"/>
                        <a:pt x="22" y="18"/>
                      </a:cubicBezTo>
                      <a:cubicBezTo>
                        <a:pt x="21" y="18"/>
                        <a:pt x="20" y="16"/>
                        <a:pt x="20" y="15"/>
                      </a:cubicBezTo>
                      <a:cubicBezTo>
                        <a:pt x="19" y="14"/>
                        <a:pt x="19" y="12"/>
                        <a:pt x="19" y="11"/>
                      </a:cubicBezTo>
                      <a:cubicBezTo>
                        <a:pt x="19" y="10"/>
                        <a:pt x="19" y="8"/>
                        <a:pt x="20" y="7"/>
                      </a:cubicBezTo>
                      <a:cubicBezTo>
                        <a:pt x="20" y="6"/>
                        <a:pt x="21" y="4"/>
                        <a:pt x="22" y="3"/>
                      </a:cubicBezTo>
                      <a:cubicBezTo>
                        <a:pt x="23" y="2"/>
                        <a:pt x="24" y="2"/>
                        <a:pt x="25" y="1"/>
                      </a:cubicBezTo>
                      <a:cubicBezTo>
                        <a:pt x="27" y="1"/>
                        <a:pt x="28" y="0"/>
                        <a:pt x="29" y="0"/>
                      </a:cubicBezTo>
                      <a:cubicBezTo>
                        <a:pt x="31" y="0"/>
                        <a:pt x="32" y="1"/>
                        <a:pt x="34" y="1"/>
                      </a:cubicBezTo>
                      <a:cubicBezTo>
                        <a:pt x="35" y="2"/>
                        <a:pt x="36" y="2"/>
                        <a:pt x="37" y="3"/>
                      </a:cubicBezTo>
                      <a:cubicBezTo>
                        <a:pt x="38" y="4"/>
                        <a:pt x="39" y="6"/>
                        <a:pt x="39" y="7"/>
                      </a:cubicBezTo>
                      <a:cubicBezTo>
                        <a:pt x="40" y="8"/>
                        <a:pt x="40" y="10"/>
                        <a:pt x="40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9" name="Freeform 37">
                  <a:extLst>
                    <a:ext uri="{FF2B5EF4-FFF2-40B4-BE49-F238E27FC236}">
                      <a16:creationId xmlns:a16="http://schemas.microsoft.com/office/drawing/2014/main" id="{899C7845-9792-9715-2840-54E98E2022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47" y="343"/>
                  <a:ext cx="140" cy="170"/>
                </a:xfrm>
                <a:custGeom>
                  <a:avLst/>
                  <a:gdLst>
                    <a:gd name="T0" fmla="*/ 54 w 59"/>
                    <a:gd name="T1" fmla="*/ 15 h 71"/>
                    <a:gd name="T2" fmla="*/ 52 w 59"/>
                    <a:gd name="T3" fmla="*/ 17 h 71"/>
                    <a:gd name="T4" fmla="*/ 50 w 59"/>
                    <a:gd name="T5" fmla="*/ 17 h 71"/>
                    <a:gd name="T6" fmla="*/ 48 w 59"/>
                    <a:gd name="T7" fmla="*/ 17 h 71"/>
                    <a:gd name="T8" fmla="*/ 45 w 59"/>
                    <a:gd name="T9" fmla="*/ 15 h 71"/>
                    <a:gd name="T10" fmla="*/ 41 w 59"/>
                    <a:gd name="T11" fmla="*/ 13 h 71"/>
                    <a:gd name="T12" fmla="*/ 35 w 59"/>
                    <a:gd name="T13" fmla="*/ 12 h 71"/>
                    <a:gd name="T14" fmla="*/ 27 w 59"/>
                    <a:gd name="T15" fmla="*/ 14 h 71"/>
                    <a:gd name="T16" fmla="*/ 21 w 59"/>
                    <a:gd name="T17" fmla="*/ 18 h 71"/>
                    <a:gd name="T18" fmla="*/ 18 w 59"/>
                    <a:gd name="T19" fmla="*/ 26 h 71"/>
                    <a:gd name="T20" fmla="*/ 17 w 59"/>
                    <a:gd name="T21" fmla="*/ 35 h 71"/>
                    <a:gd name="T22" fmla="*/ 18 w 59"/>
                    <a:gd name="T23" fmla="*/ 45 h 71"/>
                    <a:gd name="T24" fmla="*/ 22 w 59"/>
                    <a:gd name="T25" fmla="*/ 53 h 71"/>
                    <a:gd name="T26" fmla="*/ 27 w 59"/>
                    <a:gd name="T27" fmla="*/ 57 h 71"/>
                    <a:gd name="T28" fmla="*/ 34 w 59"/>
                    <a:gd name="T29" fmla="*/ 59 h 71"/>
                    <a:gd name="T30" fmla="*/ 41 w 59"/>
                    <a:gd name="T31" fmla="*/ 58 h 71"/>
                    <a:gd name="T32" fmla="*/ 45 w 59"/>
                    <a:gd name="T33" fmla="*/ 55 h 71"/>
                    <a:gd name="T34" fmla="*/ 48 w 59"/>
                    <a:gd name="T35" fmla="*/ 53 h 71"/>
                    <a:gd name="T36" fmla="*/ 51 w 59"/>
                    <a:gd name="T37" fmla="*/ 52 h 71"/>
                    <a:gd name="T38" fmla="*/ 54 w 59"/>
                    <a:gd name="T39" fmla="*/ 54 h 71"/>
                    <a:gd name="T40" fmla="*/ 59 w 59"/>
                    <a:gd name="T41" fmla="*/ 60 h 71"/>
                    <a:gd name="T42" fmla="*/ 53 w 59"/>
                    <a:gd name="T43" fmla="*/ 65 h 71"/>
                    <a:gd name="T44" fmla="*/ 46 w 59"/>
                    <a:gd name="T45" fmla="*/ 69 h 71"/>
                    <a:gd name="T46" fmla="*/ 39 w 59"/>
                    <a:gd name="T47" fmla="*/ 71 h 71"/>
                    <a:gd name="T48" fmla="*/ 31 w 59"/>
                    <a:gd name="T49" fmla="*/ 71 h 71"/>
                    <a:gd name="T50" fmla="*/ 19 w 59"/>
                    <a:gd name="T51" fmla="*/ 69 h 71"/>
                    <a:gd name="T52" fmla="*/ 9 w 59"/>
                    <a:gd name="T53" fmla="*/ 62 h 71"/>
                    <a:gd name="T54" fmla="*/ 2 w 59"/>
                    <a:gd name="T55" fmla="*/ 51 h 71"/>
                    <a:gd name="T56" fmla="*/ 0 w 59"/>
                    <a:gd name="T57" fmla="*/ 35 h 71"/>
                    <a:gd name="T58" fmla="*/ 2 w 59"/>
                    <a:gd name="T59" fmla="*/ 21 h 71"/>
                    <a:gd name="T60" fmla="*/ 9 w 59"/>
                    <a:gd name="T61" fmla="*/ 10 h 71"/>
                    <a:gd name="T62" fmla="*/ 19 w 59"/>
                    <a:gd name="T63" fmla="*/ 2 h 71"/>
                    <a:gd name="T64" fmla="*/ 34 w 59"/>
                    <a:gd name="T65" fmla="*/ 0 h 71"/>
                    <a:gd name="T66" fmla="*/ 47 w 59"/>
                    <a:gd name="T67" fmla="*/ 2 h 71"/>
                    <a:gd name="T68" fmla="*/ 58 w 59"/>
                    <a:gd name="T69" fmla="*/ 9 h 71"/>
                    <a:gd name="T70" fmla="*/ 54 w 59"/>
                    <a:gd name="T71" fmla="*/ 15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9" h="71">
                      <a:moveTo>
                        <a:pt x="54" y="15"/>
                      </a:moveTo>
                      <a:cubicBezTo>
                        <a:pt x="53" y="16"/>
                        <a:pt x="53" y="17"/>
                        <a:pt x="52" y="17"/>
                      </a:cubicBezTo>
                      <a:cubicBezTo>
                        <a:pt x="52" y="17"/>
                        <a:pt x="51" y="17"/>
                        <a:pt x="50" y="17"/>
                      </a:cubicBezTo>
                      <a:cubicBezTo>
                        <a:pt x="49" y="17"/>
                        <a:pt x="48" y="17"/>
                        <a:pt x="48" y="17"/>
                      </a:cubicBezTo>
                      <a:cubicBezTo>
                        <a:pt x="47" y="16"/>
                        <a:pt x="46" y="16"/>
                        <a:pt x="45" y="15"/>
                      </a:cubicBezTo>
                      <a:cubicBezTo>
                        <a:pt x="43" y="14"/>
                        <a:pt x="42" y="14"/>
                        <a:pt x="41" y="13"/>
                      </a:cubicBezTo>
                      <a:cubicBezTo>
                        <a:pt x="39" y="13"/>
                        <a:pt x="37" y="12"/>
                        <a:pt x="35" y="12"/>
                      </a:cubicBezTo>
                      <a:cubicBezTo>
                        <a:pt x="32" y="12"/>
                        <a:pt x="29" y="13"/>
                        <a:pt x="27" y="14"/>
                      </a:cubicBezTo>
                      <a:cubicBezTo>
                        <a:pt x="25" y="15"/>
                        <a:pt x="23" y="17"/>
                        <a:pt x="21" y="18"/>
                      </a:cubicBezTo>
                      <a:cubicBezTo>
                        <a:pt x="20" y="20"/>
                        <a:pt x="19" y="23"/>
                        <a:pt x="18" y="26"/>
                      </a:cubicBezTo>
                      <a:cubicBezTo>
                        <a:pt x="17" y="29"/>
                        <a:pt x="17" y="32"/>
                        <a:pt x="17" y="35"/>
                      </a:cubicBezTo>
                      <a:cubicBezTo>
                        <a:pt x="17" y="39"/>
                        <a:pt x="17" y="42"/>
                        <a:pt x="18" y="45"/>
                      </a:cubicBezTo>
                      <a:cubicBezTo>
                        <a:pt x="19" y="48"/>
                        <a:pt x="20" y="51"/>
                        <a:pt x="22" y="53"/>
                      </a:cubicBezTo>
                      <a:cubicBezTo>
                        <a:pt x="23" y="55"/>
                        <a:pt x="25" y="56"/>
                        <a:pt x="27" y="57"/>
                      </a:cubicBezTo>
                      <a:cubicBezTo>
                        <a:pt x="29" y="58"/>
                        <a:pt x="32" y="59"/>
                        <a:pt x="34" y="59"/>
                      </a:cubicBezTo>
                      <a:cubicBezTo>
                        <a:pt x="37" y="59"/>
                        <a:pt x="39" y="58"/>
                        <a:pt x="41" y="58"/>
                      </a:cubicBezTo>
                      <a:cubicBezTo>
                        <a:pt x="42" y="57"/>
                        <a:pt x="44" y="56"/>
                        <a:pt x="45" y="55"/>
                      </a:cubicBezTo>
                      <a:cubicBezTo>
                        <a:pt x="46" y="55"/>
                        <a:pt x="47" y="54"/>
                        <a:pt x="48" y="53"/>
                      </a:cubicBezTo>
                      <a:cubicBezTo>
                        <a:pt x="49" y="53"/>
                        <a:pt x="50" y="52"/>
                        <a:pt x="51" y="52"/>
                      </a:cubicBezTo>
                      <a:cubicBezTo>
                        <a:pt x="52" y="52"/>
                        <a:pt x="53" y="53"/>
                        <a:pt x="54" y="54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7" y="62"/>
                        <a:pt x="55" y="64"/>
                        <a:pt x="53" y="65"/>
                      </a:cubicBezTo>
                      <a:cubicBezTo>
                        <a:pt x="50" y="67"/>
                        <a:pt x="48" y="68"/>
                        <a:pt x="46" y="69"/>
                      </a:cubicBezTo>
                      <a:cubicBezTo>
                        <a:pt x="44" y="70"/>
                        <a:pt x="41" y="70"/>
                        <a:pt x="39" y="71"/>
                      </a:cubicBezTo>
                      <a:cubicBezTo>
                        <a:pt x="36" y="71"/>
                        <a:pt x="34" y="71"/>
                        <a:pt x="31" y="71"/>
                      </a:cubicBezTo>
                      <a:cubicBezTo>
                        <a:pt x="27" y="71"/>
                        <a:pt x="23" y="71"/>
                        <a:pt x="19" y="69"/>
                      </a:cubicBezTo>
                      <a:cubicBezTo>
                        <a:pt x="15" y="67"/>
                        <a:pt x="12" y="65"/>
                        <a:pt x="9" y="62"/>
                      </a:cubicBezTo>
                      <a:cubicBezTo>
                        <a:pt x="6" y="59"/>
                        <a:pt x="4" y="55"/>
                        <a:pt x="2" y="51"/>
                      </a:cubicBezTo>
                      <a:cubicBezTo>
                        <a:pt x="1" y="46"/>
                        <a:pt x="0" y="41"/>
                        <a:pt x="0" y="35"/>
                      </a:cubicBezTo>
                      <a:cubicBezTo>
                        <a:pt x="0" y="30"/>
                        <a:pt x="1" y="25"/>
                        <a:pt x="2" y="21"/>
                      </a:cubicBezTo>
                      <a:cubicBezTo>
                        <a:pt x="4" y="17"/>
                        <a:pt x="6" y="13"/>
                        <a:pt x="9" y="10"/>
                      </a:cubicBezTo>
                      <a:cubicBezTo>
                        <a:pt x="11" y="7"/>
                        <a:pt x="15" y="4"/>
                        <a:pt x="19" y="2"/>
                      </a:cubicBezTo>
                      <a:cubicBezTo>
                        <a:pt x="23" y="0"/>
                        <a:pt x="28" y="0"/>
                        <a:pt x="34" y="0"/>
                      </a:cubicBezTo>
                      <a:cubicBezTo>
                        <a:pt x="39" y="0"/>
                        <a:pt x="44" y="0"/>
                        <a:pt x="47" y="2"/>
                      </a:cubicBezTo>
                      <a:cubicBezTo>
                        <a:pt x="51" y="4"/>
                        <a:pt x="55" y="6"/>
                        <a:pt x="58" y="9"/>
                      </a:cubicBezTo>
                      <a:lnTo>
                        <a:pt x="54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0" name="Freeform 38">
                  <a:extLst>
                    <a:ext uri="{FF2B5EF4-FFF2-40B4-BE49-F238E27FC236}">
                      <a16:creationId xmlns:a16="http://schemas.microsoft.com/office/drawing/2014/main" id="{4ACF99BF-425D-9EA8-61A3-5BBDE82F9EA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1" y="343"/>
                  <a:ext cx="164" cy="170"/>
                </a:xfrm>
                <a:custGeom>
                  <a:avLst/>
                  <a:gdLst>
                    <a:gd name="T0" fmla="*/ 34 w 69"/>
                    <a:gd name="T1" fmla="*/ 0 h 71"/>
                    <a:gd name="T2" fmla="*/ 49 w 69"/>
                    <a:gd name="T3" fmla="*/ 2 h 71"/>
                    <a:gd name="T4" fmla="*/ 60 w 69"/>
                    <a:gd name="T5" fmla="*/ 9 h 71"/>
                    <a:gd name="T6" fmla="*/ 66 w 69"/>
                    <a:gd name="T7" fmla="*/ 20 h 71"/>
                    <a:gd name="T8" fmla="*/ 69 w 69"/>
                    <a:gd name="T9" fmla="*/ 35 h 71"/>
                    <a:gd name="T10" fmla="*/ 66 w 69"/>
                    <a:gd name="T11" fmla="*/ 50 h 71"/>
                    <a:gd name="T12" fmla="*/ 60 w 69"/>
                    <a:gd name="T13" fmla="*/ 62 h 71"/>
                    <a:gd name="T14" fmla="*/ 49 w 69"/>
                    <a:gd name="T15" fmla="*/ 69 h 71"/>
                    <a:gd name="T16" fmla="*/ 34 w 69"/>
                    <a:gd name="T17" fmla="*/ 71 h 71"/>
                    <a:gd name="T18" fmla="*/ 20 w 69"/>
                    <a:gd name="T19" fmla="*/ 69 h 71"/>
                    <a:gd name="T20" fmla="*/ 9 w 69"/>
                    <a:gd name="T21" fmla="*/ 62 h 71"/>
                    <a:gd name="T22" fmla="*/ 2 w 69"/>
                    <a:gd name="T23" fmla="*/ 50 h 71"/>
                    <a:gd name="T24" fmla="*/ 0 w 69"/>
                    <a:gd name="T25" fmla="*/ 35 h 71"/>
                    <a:gd name="T26" fmla="*/ 2 w 69"/>
                    <a:gd name="T27" fmla="*/ 20 h 71"/>
                    <a:gd name="T28" fmla="*/ 9 w 69"/>
                    <a:gd name="T29" fmla="*/ 9 h 71"/>
                    <a:gd name="T30" fmla="*/ 20 w 69"/>
                    <a:gd name="T31" fmla="*/ 2 h 71"/>
                    <a:gd name="T32" fmla="*/ 34 w 69"/>
                    <a:gd name="T33" fmla="*/ 0 h 71"/>
                    <a:gd name="T34" fmla="*/ 34 w 69"/>
                    <a:gd name="T35" fmla="*/ 58 h 71"/>
                    <a:gd name="T36" fmla="*/ 47 w 69"/>
                    <a:gd name="T37" fmla="*/ 53 h 71"/>
                    <a:gd name="T38" fmla="*/ 52 w 69"/>
                    <a:gd name="T39" fmla="*/ 35 h 71"/>
                    <a:gd name="T40" fmla="*/ 47 w 69"/>
                    <a:gd name="T41" fmla="*/ 18 h 71"/>
                    <a:gd name="T42" fmla="*/ 34 w 69"/>
                    <a:gd name="T43" fmla="*/ 12 h 71"/>
                    <a:gd name="T44" fmla="*/ 21 w 69"/>
                    <a:gd name="T45" fmla="*/ 18 h 71"/>
                    <a:gd name="T46" fmla="*/ 17 w 69"/>
                    <a:gd name="T47" fmla="*/ 35 h 71"/>
                    <a:gd name="T48" fmla="*/ 21 w 69"/>
                    <a:gd name="T49" fmla="*/ 53 h 71"/>
                    <a:gd name="T50" fmla="*/ 34 w 69"/>
                    <a:gd name="T51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" h="71">
                      <a:moveTo>
                        <a:pt x="34" y="0"/>
                      </a:moveTo>
                      <a:cubicBezTo>
                        <a:pt x="40" y="0"/>
                        <a:pt x="44" y="0"/>
                        <a:pt x="49" y="2"/>
                      </a:cubicBezTo>
                      <a:cubicBezTo>
                        <a:pt x="53" y="4"/>
                        <a:pt x="57" y="6"/>
                        <a:pt x="60" y="9"/>
                      </a:cubicBezTo>
                      <a:cubicBezTo>
                        <a:pt x="62" y="12"/>
                        <a:pt x="65" y="16"/>
                        <a:pt x="66" y="20"/>
                      </a:cubicBezTo>
                      <a:cubicBezTo>
                        <a:pt x="68" y="25"/>
                        <a:pt x="69" y="30"/>
                        <a:pt x="69" y="35"/>
                      </a:cubicBezTo>
                      <a:cubicBezTo>
                        <a:pt x="69" y="41"/>
                        <a:pt x="68" y="46"/>
                        <a:pt x="66" y="50"/>
                      </a:cubicBezTo>
                      <a:cubicBezTo>
                        <a:pt x="65" y="55"/>
                        <a:pt x="62" y="59"/>
                        <a:pt x="60" y="62"/>
                      </a:cubicBezTo>
                      <a:cubicBezTo>
                        <a:pt x="57" y="65"/>
                        <a:pt x="53" y="67"/>
                        <a:pt x="49" y="69"/>
                      </a:cubicBezTo>
                      <a:cubicBezTo>
                        <a:pt x="44" y="71"/>
                        <a:pt x="40" y="71"/>
                        <a:pt x="34" y="71"/>
                      </a:cubicBezTo>
                      <a:cubicBezTo>
                        <a:pt x="29" y="71"/>
                        <a:pt x="25" y="71"/>
                        <a:pt x="20" y="69"/>
                      </a:cubicBezTo>
                      <a:cubicBezTo>
                        <a:pt x="16" y="67"/>
                        <a:pt x="12" y="65"/>
                        <a:pt x="9" y="62"/>
                      </a:cubicBezTo>
                      <a:cubicBezTo>
                        <a:pt x="6" y="59"/>
                        <a:pt x="4" y="55"/>
                        <a:pt x="2" y="50"/>
                      </a:cubicBezTo>
                      <a:cubicBezTo>
                        <a:pt x="1" y="46"/>
                        <a:pt x="0" y="41"/>
                        <a:pt x="0" y="35"/>
                      </a:cubicBezTo>
                      <a:cubicBezTo>
                        <a:pt x="0" y="30"/>
                        <a:pt x="1" y="25"/>
                        <a:pt x="2" y="20"/>
                      </a:cubicBezTo>
                      <a:cubicBezTo>
                        <a:pt x="4" y="16"/>
                        <a:pt x="6" y="12"/>
                        <a:pt x="9" y="9"/>
                      </a:cubicBezTo>
                      <a:cubicBezTo>
                        <a:pt x="12" y="6"/>
                        <a:pt x="16" y="4"/>
                        <a:pt x="20" y="2"/>
                      </a:cubicBezTo>
                      <a:cubicBezTo>
                        <a:pt x="25" y="0"/>
                        <a:pt x="29" y="0"/>
                        <a:pt x="34" y="0"/>
                      </a:cubicBezTo>
                      <a:close/>
                      <a:moveTo>
                        <a:pt x="34" y="58"/>
                      </a:moveTo>
                      <a:cubicBezTo>
                        <a:pt x="40" y="58"/>
                        <a:pt x="45" y="57"/>
                        <a:pt x="47" y="53"/>
                      </a:cubicBezTo>
                      <a:cubicBezTo>
                        <a:pt x="50" y="49"/>
                        <a:pt x="52" y="43"/>
                        <a:pt x="52" y="35"/>
                      </a:cubicBezTo>
                      <a:cubicBezTo>
                        <a:pt x="52" y="28"/>
                        <a:pt x="50" y="22"/>
                        <a:pt x="47" y="18"/>
                      </a:cubicBezTo>
                      <a:cubicBezTo>
                        <a:pt x="45" y="14"/>
                        <a:pt x="40" y="12"/>
                        <a:pt x="34" y="12"/>
                      </a:cubicBezTo>
                      <a:cubicBezTo>
                        <a:pt x="29" y="12"/>
                        <a:pt x="24" y="14"/>
                        <a:pt x="21" y="18"/>
                      </a:cubicBezTo>
                      <a:cubicBezTo>
                        <a:pt x="19" y="22"/>
                        <a:pt x="17" y="28"/>
                        <a:pt x="17" y="35"/>
                      </a:cubicBezTo>
                      <a:cubicBezTo>
                        <a:pt x="17" y="43"/>
                        <a:pt x="19" y="49"/>
                        <a:pt x="21" y="53"/>
                      </a:cubicBezTo>
                      <a:cubicBezTo>
                        <a:pt x="24" y="57"/>
                        <a:pt x="29" y="58"/>
                        <a:pt x="34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1" name="Freeform 39">
                  <a:extLst>
                    <a:ext uri="{FF2B5EF4-FFF2-40B4-BE49-F238E27FC236}">
                      <a16:creationId xmlns:a16="http://schemas.microsoft.com/office/drawing/2014/main" id="{87EF9369-1FC4-B4DE-3C15-54FDF71E17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8" y="343"/>
                  <a:ext cx="233" cy="168"/>
                </a:xfrm>
                <a:custGeom>
                  <a:avLst/>
                  <a:gdLst>
                    <a:gd name="T0" fmla="*/ 0 w 98"/>
                    <a:gd name="T1" fmla="*/ 70 h 70"/>
                    <a:gd name="T2" fmla="*/ 0 w 98"/>
                    <a:gd name="T3" fmla="*/ 1 h 70"/>
                    <a:gd name="T4" fmla="*/ 10 w 98"/>
                    <a:gd name="T5" fmla="*/ 1 h 70"/>
                    <a:gd name="T6" fmla="*/ 15 w 98"/>
                    <a:gd name="T7" fmla="*/ 4 h 70"/>
                    <a:gd name="T8" fmla="*/ 16 w 98"/>
                    <a:gd name="T9" fmla="*/ 9 h 70"/>
                    <a:gd name="T10" fmla="*/ 20 w 98"/>
                    <a:gd name="T11" fmla="*/ 5 h 70"/>
                    <a:gd name="T12" fmla="*/ 24 w 98"/>
                    <a:gd name="T13" fmla="*/ 2 h 70"/>
                    <a:gd name="T14" fmla="*/ 29 w 98"/>
                    <a:gd name="T15" fmla="*/ 0 h 70"/>
                    <a:gd name="T16" fmla="*/ 35 w 98"/>
                    <a:gd name="T17" fmla="*/ 0 h 70"/>
                    <a:gd name="T18" fmla="*/ 45 w 98"/>
                    <a:gd name="T19" fmla="*/ 3 h 70"/>
                    <a:gd name="T20" fmla="*/ 52 w 98"/>
                    <a:gd name="T21" fmla="*/ 13 h 70"/>
                    <a:gd name="T22" fmla="*/ 56 w 98"/>
                    <a:gd name="T23" fmla="*/ 7 h 70"/>
                    <a:gd name="T24" fmla="*/ 61 w 98"/>
                    <a:gd name="T25" fmla="*/ 3 h 70"/>
                    <a:gd name="T26" fmla="*/ 67 w 98"/>
                    <a:gd name="T27" fmla="*/ 0 h 70"/>
                    <a:gd name="T28" fmla="*/ 74 w 98"/>
                    <a:gd name="T29" fmla="*/ 0 h 70"/>
                    <a:gd name="T30" fmla="*/ 84 w 98"/>
                    <a:gd name="T31" fmla="*/ 1 h 70"/>
                    <a:gd name="T32" fmla="*/ 92 w 98"/>
                    <a:gd name="T33" fmla="*/ 6 h 70"/>
                    <a:gd name="T34" fmla="*/ 97 w 98"/>
                    <a:gd name="T35" fmla="*/ 15 h 70"/>
                    <a:gd name="T36" fmla="*/ 98 w 98"/>
                    <a:gd name="T37" fmla="*/ 26 h 70"/>
                    <a:gd name="T38" fmla="*/ 98 w 98"/>
                    <a:gd name="T39" fmla="*/ 70 h 70"/>
                    <a:gd name="T40" fmla="*/ 81 w 98"/>
                    <a:gd name="T41" fmla="*/ 70 h 70"/>
                    <a:gd name="T42" fmla="*/ 81 w 98"/>
                    <a:gd name="T43" fmla="*/ 26 h 70"/>
                    <a:gd name="T44" fmla="*/ 78 w 98"/>
                    <a:gd name="T45" fmla="*/ 16 h 70"/>
                    <a:gd name="T46" fmla="*/ 70 w 98"/>
                    <a:gd name="T47" fmla="*/ 13 h 70"/>
                    <a:gd name="T48" fmla="*/ 65 w 98"/>
                    <a:gd name="T49" fmla="*/ 13 h 70"/>
                    <a:gd name="T50" fmla="*/ 61 w 98"/>
                    <a:gd name="T51" fmla="*/ 16 h 70"/>
                    <a:gd name="T52" fmla="*/ 59 w 98"/>
                    <a:gd name="T53" fmla="*/ 20 h 70"/>
                    <a:gd name="T54" fmla="*/ 58 w 98"/>
                    <a:gd name="T55" fmla="*/ 26 h 70"/>
                    <a:gd name="T56" fmla="*/ 58 w 98"/>
                    <a:gd name="T57" fmla="*/ 70 h 70"/>
                    <a:gd name="T58" fmla="*/ 41 w 98"/>
                    <a:gd name="T59" fmla="*/ 70 h 70"/>
                    <a:gd name="T60" fmla="*/ 41 w 98"/>
                    <a:gd name="T61" fmla="*/ 26 h 70"/>
                    <a:gd name="T62" fmla="*/ 38 w 98"/>
                    <a:gd name="T63" fmla="*/ 16 h 70"/>
                    <a:gd name="T64" fmla="*/ 30 w 98"/>
                    <a:gd name="T65" fmla="*/ 13 h 70"/>
                    <a:gd name="T66" fmla="*/ 23 w 98"/>
                    <a:gd name="T67" fmla="*/ 14 h 70"/>
                    <a:gd name="T68" fmla="*/ 17 w 98"/>
                    <a:gd name="T69" fmla="*/ 19 h 70"/>
                    <a:gd name="T70" fmla="*/ 17 w 98"/>
                    <a:gd name="T71" fmla="*/ 70 h 70"/>
                    <a:gd name="T72" fmla="*/ 0 w 98"/>
                    <a:gd name="T7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8" h="70">
                      <a:moveTo>
                        <a:pt x="0" y="7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3" y="1"/>
                        <a:pt x="14" y="2"/>
                        <a:pt x="15" y="4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7"/>
                        <a:pt x="18" y="6"/>
                        <a:pt x="20" y="5"/>
                      </a:cubicBezTo>
                      <a:cubicBezTo>
                        <a:pt x="21" y="4"/>
                        <a:pt x="22" y="3"/>
                        <a:pt x="24" y="2"/>
                      </a:cubicBezTo>
                      <a:cubicBezTo>
                        <a:pt x="25" y="1"/>
                        <a:pt x="27" y="1"/>
                        <a:pt x="29" y="0"/>
                      </a:cubicBezTo>
                      <a:cubicBezTo>
                        <a:pt x="31" y="0"/>
                        <a:pt x="32" y="0"/>
                        <a:pt x="35" y="0"/>
                      </a:cubicBezTo>
                      <a:cubicBezTo>
                        <a:pt x="39" y="0"/>
                        <a:pt x="43" y="1"/>
                        <a:pt x="45" y="3"/>
                      </a:cubicBezTo>
                      <a:cubicBezTo>
                        <a:pt x="48" y="5"/>
                        <a:pt x="50" y="9"/>
                        <a:pt x="52" y="13"/>
                      </a:cubicBezTo>
                      <a:cubicBezTo>
                        <a:pt x="53" y="10"/>
                        <a:pt x="54" y="8"/>
                        <a:pt x="56" y="7"/>
                      </a:cubicBezTo>
                      <a:cubicBezTo>
                        <a:pt x="57" y="5"/>
                        <a:pt x="59" y="4"/>
                        <a:pt x="61" y="3"/>
                      </a:cubicBezTo>
                      <a:cubicBezTo>
                        <a:pt x="63" y="2"/>
                        <a:pt x="65" y="1"/>
                        <a:pt x="67" y="0"/>
                      </a:cubicBezTo>
                      <a:cubicBezTo>
                        <a:pt x="70" y="0"/>
                        <a:pt x="72" y="0"/>
                        <a:pt x="74" y="0"/>
                      </a:cubicBezTo>
                      <a:cubicBezTo>
                        <a:pt x="78" y="0"/>
                        <a:pt x="81" y="0"/>
                        <a:pt x="84" y="1"/>
                      </a:cubicBezTo>
                      <a:cubicBezTo>
                        <a:pt x="87" y="2"/>
                        <a:pt x="90" y="4"/>
                        <a:pt x="92" y="6"/>
                      </a:cubicBezTo>
                      <a:cubicBezTo>
                        <a:pt x="94" y="9"/>
                        <a:pt x="95" y="11"/>
                        <a:pt x="97" y="15"/>
                      </a:cubicBezTo>
                      <a:cubicBezTo>
                        <a:pt x="98" y="18"/>
                        <a:pt x="98" y="22"/>
                        <a:pt x="98" y="26"/>
                      </a:cubicBezTo>
                      <a:cubicBezTo>
                        <a:pt x="98" y="70"/>
                        <a:pt x="98" y="70"/>
                        <a:pt x="98" y="70"/>
                      </a:cubicBezTo>
                      <a:cubicBezTo>
                        <a:pt x="81" y="70"/>
                        <a:pt x="81" y="70"/>
                        <a:pt x="81" y="70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cubicBezTo>
                        <a:pt x="81" y="22"/>
                        <a:pt x="80" y="18"/>
                        <a:pt x="78" y="16"/>
                      </a:cubicBezTo>
                      <a:cubicBezTo>
                        <a:pt x="76" y="14"/>
                        <a:pt x="74" y="13"/>
                        <a:pt x="70" y="13"/>
                      </a:cubicBezTo>
                      <a:cubicBezTo>
                        <a:pt x="68" y="13"/>
                        <a:pt x="67" y="13"/>
                        <a:pt x="65" y="13"/>
                      </a:cubicBezTo>
                      <a:cubicBezTo>
                        <a:pt x="64" y="14"/>
                        <a:pt x="62" y="15"/>
                        <a:pt x="61" y="16"/>
                      </a:cubicBezTo>
                      <a:cubicBezTo>
                        <a:pt x="60" y="17"/>
                        <a:pt x="59" y="19"/>
                        <a:pt x="59" y="20"/>
                      </a:cubicBezTo>
                      <a:cubicBezTo>
                        <a:pt x="58" y="22"/>
                        <a:pt x="58" y="24"/>
                        <a:pt x="58" y="26"/>
                      </a:cubicBezTo>
                      <a:cubicBezTo>
                        <a:pt x="58" y="70"/>
                        <a:pt x="58" y="70"/>
                        <a:pt x="58" y="70"/>
                      </a:cubicBezTo>
                      <a:cubicBezTo>
                        <a:pt x="41" y="70"/>
                        <a:pt x="41" y="70"/>
                        <a:pt x="41" y="70"/>
                      </a:cubicBez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41" y="21"/>
                        <a:pt x="40" y="18"/>
                        <a:pt x="38" y="16"/>
                      </a:cubicBezTo>
                      <a:cubicBezTo>
                        <a:pt x="36" y="14"/>
                        <a:pt x="33" y="13"/>
                        <a:pt x="30" y="13"/>
                      </a:cubicBezTo>
                      <a:cubicBezTo>
                        <a:pt x="27" y="13"/>
                        <a:pt x="25" y="13"/>
                        <a:pt x="23" y="14"/>
                      </a:cubicBezTo>
                      <a:cubicBezTo>
                        <a:pt x="21" y="16"/>
                        <a:pt x="19" y="17"/>
                        <a:pt x="17" y="19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2" name="Freeform 40">
                  <a:extLst>
                    <a:ext uri="{FF2B5EF4-FFF2-40B4-BE49-F238E27FC236}">
                      <a16:creationId xmlns:a16="http://schemas.microsoft.com/office/drawing/2014/main" id="{E130E6C5-8B87-C90E-1099-0F584651A4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712" y="341"/>
                  <a:ext cx="141" cy="172"/>
                </a:xfrm>
                <a:custGeom>
                  <a:avLst/>
                  <a:gdLst>
                    <a:gd name="T0" fmla="*/ 59 w 59"/>
                    <a:gd name="T1" fmla="*/ 71 h 72"/>
                    <a:gd name="T2" fmla="*/ 51 w 59"/>
                    <a:gd name="T3" fmla="*/ 71 h 72"/>
                    <a:gd name="T4" fmla="*/ 47 w 59"/>
                    <a:gd name="T5" fmla="*/ 71 h 72"/>
                    <a:gd name="T6" fmla="*/ 45 w 59"/>
                    <a:gd name="T7" fmla="*/ 68 h 72"/>
                    <a:gd name="T8" fmla="*/ 44 w 59"/>
                    <a:gd name="T9" fmla="*/ 63 h 72"/>
                    <a:gd name="T10" fmla="*/ 39 w 59"/>
                    <a:gd name="T11" fmla="*/ 67 h 72"/>
                    <a:gd name="T12" fmla="*/ 33 w 59"/>
                    <a:gd name="T13" fmla="*/ 70 h 72"/>
                    <a:gd name="T14" fmla="*/ 28 w 59"/>
                    <a:gd name="T15" fmla="*/ 72 h 72"/>
                    <a:gd name="T16" fmla="*/ 21 w 59"/>
                    <a:gd name="T17" fmla="*/ 72 h 72"/>
                    <a:gd name="T18" fmla="*/ 13 w 59"/>
                    <a:gd name="T19" fmla="*/ 71 h 72"/>
                    <a:gd name="T20" fmla="*/ 6 w 59"/>
                    <a:gd name="T21" fmla="*/ 68 h 72"/>
                    <a:gd name="T22" fmla="*/ 2 w 59"/>
                    <a:gd name="T23" fmla="*/ 62 h 72"/>
                    <a:gd name="T24" fmla="*/ 0 w 59"/>
                    <a:gd name="T25" fmla="*/ 54 h 72"/>
                    <a:gd name="T26" fmla="*/ 3 w 59"/>
                    <a:gd name="T27" fmla="*/ 46 h 72"/>
                    <a:gd name="T28" fmla="*/ 9 w 59"/>
                    <a:gd name="T29" fmla="*/ 39 h 72"/>
                    <a:gd name="T30" fmla="*/ 22 w 59"/>
                    <a:gd name="T31" fmla="*/ 34 h 72"/>
                    <a:gd name="T32" fmla="*/ 42 w 59"/>
                    <a:gd name="T33" fmla="*/ 32 h 72"/>
                    <a:gd name="T34" fmla="*/ 42 w 59"/>
                    <a:gd name="T35" fmla="*/ 27 h 72"/>
                    <a:gd name="T36" fmla="*/ 39 w 59"/>
                    <a:gd name="T37" fmla="*/ 17 h 72"/>
                    <a:gd name="T38" fmla="*/ 31 w 59"/>
                    <a:gd name="T39" fmla="*/ 14 h 72"/>
                    <a:gd name="T40" fmla="*/ 24 w 59"/>
                    <a:gd name="T41" fmla="*/ 15 h 72"/>
                    <a:gd name="T42" fmla="*/ 19 w 59"/>
                    <a:gd name="T43" fmla="*/ 17 h 72"/>
                    <a:gd name="T44" fmla="*/ 15 w 59"/>
                    <a:gd name="T45" fmla="*/ 19 h 72"/>
                    <a:gd name="T46" fmla="*/ 12 w 59"/>
                    <a:gd name="T47" fmla="*/ 20 h 72"/>
                    <a:gd name="T48" fmla="*/ 9 w 59"/>
                    <a:gd name="T49" fmla="*/ 19 h 72"/>
                    <a:gd name="T50" fmla="*/ 7 w 59"/>
                    <a:gd name="T51" fmla="*/ 17 h 72"/>
                    <a:gd name="T52" fmla="*/ 4 w 59"/>
                    <a:gd name="T53" fmla="*/ 11 h 72"/>
                    <a:gd name="T54" fmla="*/ 33 w 59"/>
                    <a:gd name="T55" fmla="*/ 0 h 72"/>
                    <a:gd name="T56" fmla="*/ 44 w 59"/>
                    <a:gd name="T57" fmla="*/ 2 h 72"/>
                    <a:gd name="T58" fmla="*/ 52 w 59"/>
                    <a:gd name="T59" fmla="*/ 8 h 72"/>
                    <a:gd name="T60" fmla="*/ 57 w 59"/>
                    <a:gd name="T61" fmla="*/ 16 h 72"/>
                    <a:gd name="T62" fmla="*/ 59 w 59"/>
                    <a:gd name="T63" fmla="*/ 27 h 72"/>
                    <a:gd name="T64" fmla="*/ 59 w 59"/>
                    <a:gd name="T65" fmla="*/ 71 h 72"/>
                    <a:gd name="T66" fmla="*/ 26 w 59"/>
                    <a:gd name="T67" fmla="*/ 61 h 72"/>
                    <a:gd name="T68" fmla="*/ 31 w 59"/>
                    <a:gd name="T69" fmla="*/ 60 h 72"/>
                    <a:gd name="T70" fmla="*/ 35 w 59"/>
                    <a:gd name="T71" fmla="*/ 59 h 72"/>
                    <a:gd name="T72" fmla="*/ 39 w 59"/>
                    <a:gd name="T73" fmla="*/ 57 h 72"/>
                    <a:gd name="T74" fmla="*/ 42 w 59"/>
                    <a:gd name="T75" fmla="*/ 53 h 72"/>
                    <a:gd name="T76" fmla="*/ 42 w 59"/>
                    <a:gd name="T77" fmla="*/ 42 h 72"/>
                    <a:gd name="T78" fmla="*/ 30 w 59"/>
                    <a:gd name="T79" fmla="*/ 43 h 72"/>
                    <a:gd name="T80" fmla="*/ 22 w 59"/>
                    <a:gd name="T81" fmla="*/ 45 h 72"/>
                    <a:gd name="T82" fmla="*/ 18 w 59"/>
                    <a:gd name="T83" fmla="*/ 48 h 72"/>
                    <a:gd name="T84" fmla="*/ 17 w 59"/>
                    <a:gd name="T85" fmla="*/ 53 h 72"/>
                    <a:gd name="T86" fmla="*/ 19 w 59"/>
                    <a:gd name="T87" fmla="*/ 59 h 72"/>
                    <a:gd name="T88" fmla="*/ 26 w 59"/>
                    <a:gd name="T89" fmla="*/ 6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9" h="72">
                      <a:moveTo>
                        <a:pt x="59" y="71"/>
                      </a:move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49" y="71"/>
                        <a:pt x="48" y="71"/>
                        <a:pt x="47" y="71"/>
                      </a:cubicBezTo>
                      <a:cubicBezTo>
                        <a:pt x="46" y="70"/>
                        <a:pt x="46" y="69"/>
                        <a:pt x="45" y="68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2" y="64"/>
                        <a:pt x="40" y="66"/>
                        <a:pt x="39" y="67"/>
                      </a:cubicBezTo>
                      <a:cubicBezTo>
                        <a:pt x="37" y="68"/>
                        <a:pt x="35" y="69"/>
                        <a:pt x="33" y="70"/>
                      </a:cubicBezTo>
                      <a:cubicBezTo>
                        <a:pt x="32" y="71"/>
                        <a:pt x="30" y="71"/>
                        <a:pt x="28" y="72"/>
                      </a:cubicBezTo>
                      <a:cubicBezTo>
                        <a:pt x="26" y="72"/>
                        <a:pt x="23" y="72"/>
                        <a:pt x="21" y="72"/>
                      </a:cubicBezTo>
                      <a:cubicBezTo>
                        <a:pt x="18" y="72"/>
                        <a:pt x="15" y="72"/>
                        <a:pt x="13" y="71"/>
                      </a:cubicBezTo>
                      <a:cubicBezTo>
                        <a:pt x="10" y="70"/>
                        <a:pt x="8" y="69"/>
                        <a:pt x="6" y="68"/>
                      </a:cubicBezTo>
                      <a:cubicBezTo>
                        <a:pt x="4" y="66"/>
                        <a:pt x="3" y="64"/>
                        <a:pt x="2" y="62"/>
                      </a:cubicBezTo>
                      <a:cubicBezTo>
                        <a:pt x="1" y="59"/>
                        <a:pt x="0" y="57"/>
                        <a:pt x="0" y="54"/>
                      </a:cubicBezTo>
                      <a:cubicBezTo>
                        <a:pt x="0" y="51"/>
                        <a:pt x="1" y="48"/>
                        <a:pt x="3" y="46"/>
                      </a:cubicBezTo>
                      <a:cubicBezTo>
                        <a:pt x="4" y="43"/>
                        <a:pt x="6" y="41"/>
                        <a:pt x="9" y="39"/>
                      </a:cubicBezTo>
                      <a:cubicBezTo>
                        <a:pt x="13" y="37"/>
                        <a:pt x="17" y="35"/>
                        <a:pt x="22" y="34"/>
                      </a:cubicBezTo>
                      <a:cubicBezTo>
                        <a:pt x="28" y="32"/>
                        <a:pt x="34" y="32"/>
                        <a:pt x="42" y="32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3"/>
                        <a:pt x="41" y="19"/>
                        <a:pt x="39" y="17"/>
                      </a:cubicBezTo>
                      <a:cubicBezTo>
                        <a:pt x="37" y="15"/>
                        <a:pt x="34" y="14"/>
                        <a:pt x="31" y="14"/>
                      </a:cubicBezTo>
                      <a:cubicBezTo>
                        <a:pt x="28" y="14"/>
                        <a:pt x="26" y="14"/>
                        <a:pt x="24" y="15"/>
                      </a:cubicBezTo>
                      <a:cubicBezTo>
                        <a:pt x="22" y="15"/>
                        <a:pt x="20" y="16"/>
                        <a:pt x="19" y="17"/>
                      </a:cubicBezTo>
                      <a:cubicBezTo>
                        <a:pt x="18" y="17"/>
                        <a:pt x="17" y="18"/>
                        <a:pt x="15" y="19"/>
                      </a:cubicBezTo>
                      <a:cubicBezTo>
                        <a:pt x="14" y="19"/>
                        <a:pt x="13" y="20"/>
                        <a:pt x="12" y="20"/>
                      </a:cubicBezTo>
                      <a:cubicBezTo>
                        <a:pt x="11" y="20"/>
                        <a:pt x="10" y="19"/>
                        <a:pt x="9" y="19"/>
                      </a:cubicBezTo>
                      <a:cubicBezTo>
                        <a:pt x="8" y="18"/>
                        <a:pt x="7" y="18"/>
                        <a:pt x="7" y="17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12" y="4"/>
                        <a:pt x="21" y="0"/>
                        <a:pt x="33" y="0"/>
                      </a:cubicBezTo>
                      <a:cubicBezTo>
                        <a:pt x="37" y="0"/>
                        <a:pt x="41" y="1"/>
                        <a:pt x="44" y="2"/>
                      </a:cubicBezTo>
                      <a:cubicBezTo>
                        <a:pt x="47" y="4"/>
                        <a:pt x="50" y="6"/>
                        <a:pt x="52" y="8"/>
                      </a:cubicBezTo>
                      <a:cubicBezTo>
                        <a:pt x="54" y="10"/>
                        <a:pt x="56" y="13"/>
                        <a:pt x="57" y="16"/>
                      </a:cubicBezTo>
                      <a:cubicBezTo>
                        <a:pt x="58" y="20"/>
                        <a:pt x="59" y="23"/>
                        <a:pt x="59" y="27"/>
                      </a:cubicBezTo>
                      <a:lnTo>
                        <a:pt x="59" y="71"/>
                      </a:lnTo>
                      <a:close/>
                      <a:moveTo>
                        <a:pt x="26" y="61"/>
                      </a:moveTo>
                      <a:cubicBezTo>
                        <a:pt x="28" y="61"/>
                        <a:pt x="29" y="61"/>
                        <a:pt x="31" y="60"/>
                      </a:cubicBezTo>
                      <a:cubicBezTo>
                        <a:pt x="32" y="60"/>
                        <a:pt x="34" y="60"/>
                        <a:pt x="35" y="59"/>
                      </a:cubicBezTo>
                      <a:cubicBezTo>
                        <a:pt x="36" y="58"/>
                        <a:pt x="37" y="58"/>
                        <a:pt x="39" y="57"/>
                      </a:cubicBezTo>
                      <a:cubicBezTo>
                        <a:pt x="40" y="56"/>
                        <a:pt x="41" y="55"/>
                        <a:pt x="42" y="53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37" y="42"/>
                        <a:pt x="33" y="42"/>
                        <a:pt x="30" y="43"/>
                      </a:cubicBezTo>
                      <a:cubicBezTo>
                        <a:pt x="27" y="43"/>
                        <a:pt x="24" y="44"/>
                        <a:pt x="22" y="45"/>
                      </a:cubicBezTo>
                      <a:cubicBezTo>
                        <a:pt x="20" y="46"/>
                        <a:pt x="19" y="47"/>
                        <a:pt x="18" y="48"/>
                      </a:cubicBezTo>
                      <a:cubicBezTo>
                        <a:pt x="17" y="50"/>
                        <a:pt x="17" y="51"/>
                        <a:pt x="17" y="53"/>
                      </a:cubicBezTo>
                      <a:cubicBezTo>
                        <a:pt x="17" y="56"/>
                        <a:pt x="17" y="58"/>
                        <a:pt x="19" y="59"/>
                      </a:cubicBezTo>
                      <a:cubicBezTo>
                        <a:pt x="21" y="60"/>
                        <a:pt x="23" y="61"/>
                        <a:pt x="26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3" name="Freeform 41">
                  <a:extLst>
                    <a:ext uri="{FF2B5EF4-FFF2-40B4-BE49-F238E27FC236}">
                      <a16:creationId xmlns:a16="http://schemas.microsoft.com/office/drawing/2014/main" id="{4C2D194C-1CD9-35A9-9437-A30CC8098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76" y="343"/>
                  <a:ext cx="124" cy="170"/>
                </a:xfrm>
                <a:custGeom>
                  <a:avLst/>
                  <a:gdLst>
                    <a:gd name="T0" fmla="*/ 48 w 52"/>
                    <a:gd name="T1" fmla="*/ 14 h 71"/>
                    <a:gd name="T2" fmla="*/ 46 w 52"/>
                    <a:gd name="T3" fmla="*/ 16 h 71"/>
                    <a:gd name="T4" fmla="*/ 45 w 52"/>
                    <a:gd name="T5" fmla="*/ 16 h 71"/>
                    <a:gd name="T6" fmla="*/ 42 w 52"/>
                    <a:gd name="T7" fmla="*/ 16 h 71"/>
                    <a:gd name="T8" fmla="*/ 39 w 52"/>
                    <a:gd name="T9" fmla="*/ 14 h 71"/>
                    <a:gd name="T10" fmla="*/ 34 w 52"/>
                    <a:gd name="T11" fmla="*/ 12 h 71"/>
                    <a:gd name="T12" fmla="*/ 29 w 52"/>
                    <a:gd name="T13" fmla="*/ 12 h 71"/>
                    <a:gd name="T14" fmla="*/ 21 w 52"/>
                    <a:gd name="T15" fmla="*/ 14 h 71"/>
                    <a:gd name="T16" fmla="*/ 18 w 52"/>
                    <a:gd name="T17" fmla="*/ 19 h 71"/>
                    <a:gd name="T18" fmla="*/ 20 w 52"/>
                    <a:gd name="T19" fmla="*/ 23 h 71"/>
                    <a:gd name="T20" fmla="*/ 24 w 52"/>
                    <a:gd name="T21" fmla="*/ 26 h 71"/>
                    <a:gd name="T22" fmla="*/ 29 w 52"/>
                    <a:gd name="T23" fmla="*/ 28 h 71"/>
                    <a:gd name="T24" fmla="*/ 35 w 52"/>
                    <a:gd name="T25" fmla="*/ 30 h 71"/>
                    <a:gd name="T26" fmla="*/ 42 w 52"/>
                    <a:gd name="T27" fmla="*/ 32 h 71"/>
                    <a:gd name="T28" fmla="*/ 47 w 52"/>
                    <a:gd name="T29" fmla="*/ 36 h 71"/>
                    <a:gd name="T30" fmla="*/ 51 w 52"/>
                    <a:gd name="T31" fmla="*/ 41 h 71"/>
                    <a:gd name="T32" fmla="*/ 52 w 52"/>
                    <a:gd name="T33" fmla="*/ 48 h 71"/>
                    <a:gd name="T34" fmla="*/ 51 w 52"/>
                    <a:gd name="T35" fmla="*/ 58 h 71"/>
                    <a:gd name="T36" fmla="*/ 45 w 52"/>
                    <a:gd name="T37" fmla="*/ 65 h 71"/>
                    <a:gd name="T38" fmla="*/ 36 w 52"/>
                    <a:gd name="T39" fmla="*/ 70 h 71"/>
                    <a:gd name="T40" fmla="*/ 25 w 52"/>
                    <a:gd name="T41" fmla="*/ 71 h 71"/>
                    <a:gd name="T42" fmla="*/ 17 w 52"/>
                    <a:gd name="T43" fmla="*/ 71 h 71"/>
                    <a:gd name="T44" fmla="*/ 11 w 52"/>
                    <a:gd name="T45" fmla="*/ 69 h 71"/>
                    <a:gd name="T46" fmla="*/ 5 w 52"/>
                    <a:gd name="T47" fmla="*/ 66 h 71"/>
                    <a:gd name="T48" fmla="*/ 0 w 52"/>
                    <a:gd name="T49" fmla="*/ 63 h 71"/>
                    <a:gd name="T50" fmla="*/ 4 w 52"/>
                    <a:gd name="T51" fmla="*/ 57 h 71"/>
                    <a:gd name="T52" fmla="*/ 6 w 52"/>
                    <a:gd name="T53" fmla="*/ 55 h 71"/>
                    <a:gd name="T54" fmla="*/ 9 w 52"/>
                    <a:gd name="T55" fmla="*/ 54 h 71"/>
                    <a:gd name="T56" fmla="*/ 11 w 52"/>
                    <a:gd name="T57" fmla="*/ 55 h 71"/>
                    <a:gd name="T58" fmla="*/ 15 w 52"/>
                    <a:gd name="T59" fmla="*/ 57 h 71"/>
                    <a:gd name="T60" fmla="*/ 19 w 52"/>
                    <a:gd name="T61" fmla="*/ 59 h 71"/>
                    <a:gd name="T62" fmla="*/ 25 w 52"/>
                    <a:gd name="T63" fmla="*/ 60 h 71"/>
                    <a:gd name="T64" fmla="*/ 30 w 52"/>
                    <a:gd name="T65" fmla="*/ 59 h 71"/>
                    <a:gd name="T66" fmla="*/ 34 w 52"/>
                    <a:gd name="T67" fmla="*/ 57 h 71"/>
                    <a:gd name="T68" fmla="*/ 36 w 52"/>
                    <a:gd name="T69" fmla="*/ 54 h 71"/>
                    <a:gd name="T70" fmla="*/ 37 w 52"/>
                    <a:gd name="T71" fmla="*/ 51 h 71"/>
                    <a:gd name="T72" fmla="*/ 35 w 52"/>
                    <a:gd name="T73" fmla="*/ 47 h 71"/>
                    <a:gd name="T74" fmla="*/ 31 w 52"/>
                    <a:gd name="T75" fmla="*/ 45 h 71"/>
                    <a:gd name="T76" fmla="*/ 26 w 52"/>
                    <a:gd name="T77" fmla="*/ 42 h 71"/>
                    <a:gd name="T78" fmla="*/ 20 w 52"/>
                    <a:gd name="T79" fmla="*/ 40 h 71"/>
                    <a:gd name="T80" fmla="*/ 13 w 52"/>
                    <a:gd name="T81" fmla="*/ 38 h 71"/>
                    <a:gd name="T82" fmla="*/ 8 w 52"/>
                    <a:gd name="T83" fmla="*/ 34 h 71"/>
                    <a:gd name="T84" fmla="*/ 4 w 52"/>
                    <a:gd name="T85" fmla="*/ 29 h 71"/>
                    <a:gd name="T86" fmla="*/ 2 w 52"/>
                    <a:gd name="T87" fmla="*/ 21 h 71"/>
                    <a:gd name="T88" fmla="*/ 4 w 52"/>
                    <a:gd name="T89" fmla="*/ 13 h 71"/>
                    <a:gd name="T90" fmla="*/ 9 w 52"/>
                    <a:gd name="T91" fmla="*/ 6 h 71"/>
                    <a:gd name="T92" fmla="*/ 17 w 52"/>
                    <a:gd name="T93" fmla="*/ 1 h 71"/>
                    <a:gd name="T94" fmla="*/ 29 w 52"/>
                    <a:gd name="T95" fmla="*/ 0 h 71"/>
                    <a:gd name="T96" fmla="*/ 42 w 52"/>
                    <a:gd name="T97" fmla="*/ 2 h 71"/>
                    <a:gd name="T98" fmla="*/ 52 w 52"/>
                    <a:gd name="T99" fmla="*/ 8 h 71"/>
                    <a:gd name="T100" fmla="*/ 48 w 52"/>
                    <a:gd name="T101" fmla="*/ 14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2" h="71">
                      <a:moveTo>
                        <a:pt x="48" y="14"/>
                      </a:moveTo>
                      <a:cubicBezTo>
                        <a:pt x="47" y="15"/>
                        <a:pt x="47" y="15"/>
                        <a:pt x="46" y="16"/>
                      </a:cubicBezTo>
                      <a:cubicBezTo>
                        <a:pt x="46" y="16"/>
                        <a:pt x="45" y="16"/>
                        <a:pt x="45" y="16"/>
                      </a:cubicBezTo>
                      <a:cubicBezTo>
                        <a:pt x="44" y="16"/>
                        <a:pt x="43" y="16"/>
                        <a:pt x="42" y="16"/>
                      </a:cubicBezTo>
                      <a:cubicBezTo>
                        <a:pt x="41" y="15"/>
                        <a:pt x="40" y="15"/>
                        <a:pt x="39" y="14"/>
                      </a:cubicBezTo>
                      <a:cubicBezTo>
                        <a:pt x="37" y="13"/>
                        <a:pt x="36" y="13"/>
                        <a:pt x="34" y="12"/>
                      </a:cubicBezTo>
                      <a:cubicBezTo>
                        <a:pt x="33" y="12"/>
                        <a:pt x="31" y="12"/>
                        <a:pt x="29" y="12"/>
                      </a:cubicBezTo>
                      <a:cubicBezTo>
                        <a:pt x="26" y="12"/>
                        <a:pt x="23" y="12"/>
                        <a:pt x="21" y="14"/>
                      </a:cubicBezTo>
                      <a:cubicBezTo>
                        <a:pt x="19" y="15"/>
                        <a:pt x="18" y="17"/>
                        <a:pt x="18" y="19"/>
                      </a:cubicBezTo>
                      <a:cubicBezTo>
                        <a:pt x="18" y="21"/>
                        <a:pt x="19" y="22"/>
                        <a:pt x="20" y="23"/>
                      </a:cubicBezTo>
                      <a:cubicBezTo>
                        <a:pt x="21" y="24"/>
                        <a:pt x="22" y="25"/>
                        <a:pt x="24" y="26"/>
                      </a:cubicBezTo>
                      <a:cubicBezTo>
                        <a:pt x="25" y="27"/>
                        <a:pt x="27" y="27"/>
                        <a:pt x="29" y="28"/>
                      </a:cubicBezTo>
                      <a:cubicBezTo>
                        <a:pt x="31" y="29"/>
                        <a:pt x="33" y="29"/>
                        <a:pt x="35" y="30"/>
                      </a:cubicBezTo>
                      <a:cubicBezTo>
                        <a:pt x="37" y="31"/>
                        <a:pt x="40" y="31"/>
                        <a:pt x="42" y="32"/>
                      </a:cubicBezTo>
                      <a:cubicBezTo>
                        <a:pt x="44" y="33"/>
                        <a:pt x="45" y="35"/>
                        <a:pt x="47" y="36"/>
                      </a:cubicBezTo>
                      <a:cubicBezTo>
                        <a:pt x="49" y="37"/>
                        <a:pt x="50" y="39"/>
                        <a:pt x="51" y="41"/>
                      </a:cubicBezTo>
                      <a:cubicBezTo>
                        <a:pt x="52" y="43"/>
                        <a:pt x="52" y="45"/>
                        <a:pt x="52" y="48"/>
                      </a:cubicBezTo>
                      <a:cubicBezTo>
                        <a:pt x="52" y="52"/>
                        <a:pt x="52" y="55"/>
                        <a:pt x="51" y="58"/>
                      </a:cubicBezTo>
                      <a:cubicBezTo>
                        <a:pt x="49" y="60"/>
                        <a:pt x="48" y="63"/>
                        <a:pt x="45" y="65"/>
                      </a:cubicBezTo>
                      <a:cubicBezTo>
                        <a:pt x="43" y="67"/>
                        <a:pt x="40" y="69"/>
                        <a:pt x="36" y="70"/>
                      </a:cubicBezTo>
                      <a:cubicBezTo>
                        <a:pt x="33" y="71"/>
                        <a:pt x="29" y="71"/>
                        <a:pt x="25" y="71"/>
                      </a:cubicBezTo>
                      <a:cubicBezTo>
                        <a:pt x="22" y="71"/>
                        <a:pt x="20" y="71"/>
                        <a:pt x="17" y="71"/>
                      </a:cubicBezTo>
                      <a:cubicBezTo>
                        <a:pt x="15" y="70"/>
                        <a:pt x="13" y="70"/>
                        <a:pt x="11" y="69"/>
                      </a:cubicBezTo>
                      <a:cubicBezTo>
                        <a:pt x="9" y="68"/>
                        <a:pt x="7" y="67"/>
                        <a:pt x="5" y="66"/>
                      </a:cubicBezTo>
                      <a:cubicBezTo>
                        <a:pt x="3" y="65"/>
                        <a:pt x="2" y="64"/>
                        <a:pt x="0" y="63"/>
                      </a:cubicBez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5" y="56"/>
                        <a:pt x="5" y="55"/>
                        <a:pt x="6" y="55"/>
                      </a:cubicBezTo>
                      <a:cubicBezTo>
                        <a:pt x="7" y="54"/>
                        <a:pt x="7" y="54"/>
                        <a:pt x="9" y="54"/>
                      </a:cubicBezTo>
                      <a:cubicBezTo>
                        <a:pt x="10" y="54"/>
                        <a:pt x="11" y="54"/>
                        <a:pt x="11" y="55"/>
                      </a:cubicBezTo>
                      <a:cubicBezTo>
                        <a:pt x="12" y="56"/>
                        <a:pt x="13" y="56"/>
                        <a:pt x="15" y="57"/>
                      </a:cubicBezTo>
                      <a:cubicBezTo>
                        <a:pt x="16" y="58"/>
                        <a:pt x="17" y="58"/>
                        <a:pt x="19" y="59"/>
                      </a:cubicBezTo>
                      <a:cubicBezTo>
                        <a:pt x="21" y="59"/>
                        <a:pt x="23" y="60"/>
                        <a:pt x="25" y="60"/>
                      </a:cubicBezTo>
                      <a:cubicBezTo>
                        <a:pt x="27" y="60"/>
                        <a:pt x="29" y="59"/>
                        <a:pt x="30" y="59"/>
                      </a:cubicBezTo>
                      <a:cubicBezTo>
                        <a:pt x="32" y="59"/>
                        <a:pt x="33" y="58"/>
                        <a:pt x="34" y="57"/>
                      </a:cubicBezTo>
                      <a:cubicBezTo>
                        <a:pt x="35" y="56"/>
                        <a:pt x="36" y="55"/>
                        <a:pt x="36" y="54"/>
                      </a:cubicBezTo>
                      <a:cubicBezTo>
                        <a:pt x="36" y="53"/>
                        <a:pt x="37" y="52"/>
                        <a:pt x="37" y="51"/>
                      </a:cubicBezTo>
                      <a:cubicBezTo>
                        <a:pt x="37" y="50"/>
                        <a:pt x="36" y="48"/>
                        <a:pt x="35" y="47"/>
                      </a:cubicBezTo>
                      <a:cubicBezTo>
                        <a:pt x="34" y="46"/>
                        <a:pt x="33" y="45"/>
                        <a:pt x="31" y="45"/>
                      </a:cubicBezTo>
                      <a:cubicBezTo>
                        <a:pt x="30" y="44"/>
                        <a:pt x="28" y="43"/>
                        <a:pt x="26" y="42"/>
                      </a:cubicBezTo>
                      <a:cubicBezTo>
                        <a:pt x="24" y="42"/>
                        <a:pt x="22" y="41"/>
                        <a:pt x="20" y="40"/>
                      </a:cubicBezTo>
                      <a:cubicBezTo>
                        <a:pt x="17" y="40"/>
                        <a:pt x="15" y="39"/>
                        <a:pt x="13" y="38"/>
                      </a:cubicBezTo>
                      <a:cubicBezTo>
                        <a:pt x="11" y="37"/>
                        <a:pt x="9" y="36"/>
                        <a:pt x="8" y="34"/>
                      </a:cubicBezTo>
                      <a:cubicBezTo>
                        <a:pt x="6" y="33"/>
                        <a:pt x="5" y="31"/>
                        <a:pt x="4" y="29"/>
                      </a:cubicBezTo>
                      <a:cubicBezTo>
                        <a:pt x="3" y="27"/>
                        <a:pt x="2" y="24"/>
                        <a:pt x="2" y="21"/>
                      </a:cubicBezTo>
                      <a:cubicBezTo>
                        <a:pt x="2" y="18"/>
                        <a:pt x="3" y="15"/>
                        <a:pt x="4" y="13"/>
                      </a:cubicBezTo>
                      <a:cubicBezTo>
                        <a:pt x="5" y="10"/>
                        <a:pt x="7" y="8"/>
                        <a:pt x="9" y="6"/>
                      </a:cubicBezTo>
                      <a:cubicBezTo>
                        <a:pt x="11" y="4"/>
                        <a:pt x="14" y="2"/>
                        <a:pt x="17" y="1"/>
                      </a:cubicBezTo>
                      <a:cubicBezTo>
                        <a:pt x="21" y="0"/>
                        <a:pt x="24" y="0"/>
                        <a:pt x="29" y="0"/>
                      </a:cubicBezTo>
                      <a:cubicBezTo>
                        <a:pt x="33" y="0"/>
                        <a:pt x="38" y="0"/>
                        <a:pt x="42" y="2"/>
                      </a:cubicBezTo>
                      <a:cubicBezTo>
                        <a:pt x="46" y="3"/>
                        <a:pt x="49" y="6"/>
                        <a:pt x="52" y="8"/>
                      </a:cubicBezTo>
                      <a:lnTo>
                        <a:pt x="48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4" name="Freeform 42">
                  <a:extLst>
                    <a:ext uri="{FF2B5EF4-FFF2-40B4-BE49-F238E27FC236}">
                      <a16:creationId xmlns:a16="http://schemas.microsoft.com/office/drawing/2014/main" id="{99CE7A8F-C68F-A6E8-421E-48D26A72C8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4" y="345"/>
                  <a:ext cx="131" cy="166"/>
                </a:xfrm>
                <a:custGeom>
                  <a:avLst/>
                  <a:gdLst>
                    <a:gd name="T0" fmla="*/ 55 w 55"/>
                    <a:gd name="T1" fmla="*/ 7 h 69"/>
                    <a:gd name="T2" fmla="*/ 54 w 55"/>
                    <a:gd name="T3" fmla="*/ 10 h 69"/>
                    <a:gd name="T4" fmla="*/ 52 w 55"/>
                    <a:gd name="T5" fmla="*/ 13 h 69"/>
                    <a:gd name="T6" fmla="*/ 19 w 55"/>
                    <a:gd name="T7" fmla="*/ 56 h 69"/>
                    <a:gd name="T8" fmla="*/ 54 w 55"/>
                    <a:gd name="T9" fmla="*/ 56 h 69"/>
                    <a:gd name="T10" fmla="*/ 54 w 55"/>
                    <a:gd name="T11" fmla="*/ 69 h 69"/>
                    <a:gd name="T12" fmla="*/ 0 w 55"/>
                    <a:gd name="T13" fmla="*/ 69 h 69"/>
                    <a:gd name="T14" fmla="*/ 0 w 55"/>
                    <a:gd name="T15" fmla="*/ 62 h 69"/>
                    <a:gd name="T16" fmla="*/ 0 w 55"/>
                    <a:gd name="T17" fmla="*/ 60 h 69"/>
                    <a:gd name="T18" fmla="*/ 2 w 55"/>
                    <a:gd name="T19" fmla="*/ 57 h 69"/>
                    <a:gd name="T20" fmla="*/ 35 w 55"/>
                    <a:gd name="T21" fmla="*/ 12 h 69"/>
                    <a:gd name="T22" fmla="*/ 2 w 55"/>
                    <a:gd name="T23" fmla="*/ 12 h 69"/>
                    <a:gd name="T24" fmla="*/ 2 w 55"/>
                    <a:gd name="T25" fmla="*/ 0 h 69"/>
                    <a:gd name="T26" fmla="*/ 55 w 55"/>
                    <a:gd name="T27" fmla="*/ 0 h 69"/>
                    <a:gd name="T28" fmla="*/ 55 w 55"/>
                    <a:gd name="T29" fmla="*/ 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" h="69">
                      <a:moveTo>
                        <a:pt x="55" y="7"/>
                      </a:moveTo>
                      <a:cubicBezTo>
                        <a:pt x="55" y="8"/>
                        <a:pt x="54" y="9"/>
                        <a:pt x="54" y="10"/>
                      </a:cubicBezTo>
                      <a:cubicBezTo>
                        <a:pt x="54" y="11"/>
                        <a:pt x="53" y="12"/>
                        <a:pt x="52" y="13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69"/>
                        <a:pt x="54" y="69"/>
                        <a:pt x="54" y="6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61"/>
                        <a:pt x="0" y="60"/>
                      </a:cubicBezTo>
                      <a:cubicBezTo>
                        <a:pt x="1" y="59"/>
                        <a:pt x="1" y="58"/>
                        <a:pt x="2" y="57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lnTo>
                        <a:pt x="55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5" name="Freeform 43">
                  <a:extLst>
                    <a:ext uri="{FF2B5EF4-FFF2-40B4-BE49-F238E27FC236}">
                      <a16:creationId xmlns:a16="http://schemas.microsoft.com/office/drawing/2014/main" id="{9629F867-4EC5-DDAE-AB2B-48946299D8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10" y="576"/>
                  <a:ext cx="152" cy="245"/>
                </a:xfrm>
                <a:custGeom>
                  <a:avLst/>
                  <a:gdLst>
                    <a:gd name="T0" fmla="*/ 54 w 64"/>
                    <a:gd name="T1" fmla="*/ 101 h 102"/>
                    <a:gd name="T2" fmla="*/ 50 w 64"/>
                    <a:gd name="T3" fmla="*/ 98 h 102"/>
                    <a:gd name="T4" fmla="*/ 48 w 64"/>
                    <a:gd name="T5" fmla="*/ 92 h 102"/>
                    <a:gd name="T6" fmla="*/ 44 w 64"/>
                    <a:gd name="T7" fmla="*/ 96 h 102"/>
                    <a:gd name="T8" fmla="*/ 39 w 64"/>
                    <a:gd name="T9" fmla="*/ 99 h 102"/>
                    <a:gd name="T10" fmla="*/ 33 w 64"/>
                    <a:gd name="T11" fmla="*/ 102 h 102"/>
                    <a:gd name="T12" fmla="*/ 26 w 64"/>
                    <a:gd name="T13" fmla="*/ 102 h 102"/>
                    <a:gd name="T14" fmla="*/ 16 w 64"/>
                    <a:gd name="T15" fmla="*/ 100 h 102"/>
                    <a:gd name="T16" fmla="*/ 7 w 64"/>
                    <a:gd name="T17" fmla="*/ 93 h 102"/>
                    <a:gd name="T18" fmla="*/ 2 w 64"/>
                    <a:gd name="T19" fmla="*/ 82 h 102"/>
                    <a:gd name="T20" fmla="*/ 0 w 64"/>
                    <a:gd name="T21" fmla="*/ 67 h 102"/>
                    <a:gd name="T22" fmla="*/ 2 w 64"/>
                    <a:gd name="T23" fmla="*/ 52 h 102"/>
                    <a:gd name="T24" fmla="*/ 8 w 64"/>
                    <a:gd name="T25" fmla="*/ 41 h 102"/>
                    <a:gd name="T26" fmla="*/ 18 w 64"/>
                    <a:gd name="T27" fmla="*/ 33 h 102"/>
                    <a:gd name="T28" fmla="*/ 30 w 64"/>
                    <a:gd name="T29" fmla="*/ 30 h 102"/>
                    <a:gd name="T30" fmla="*/ 40 w 64"/>
                    <a:gd name="T31" fmla="*/ 32 h 102"/>
                    <a:gd name="T32" fmla="*/ 48 w 64"/>
                    <a:gd name="T33" fmla="*/ 37 h 102"/>
                    <a:gd name="T34" fmla="*/ 48 w 64"/>
                    <a:gd name="T35" fmla="*/ 0 h 102"/>
                    <a:gd name="T36" fmla="*/ 64 w 64"/>
                    <a:gd name="T37" fmla="*/ 0 h 102"/>
                    <a:gd name="T38" fmla="*/ 64 w 64"/>
                    <a:gd name="T39" fmla="*/ 101 h 102"/>
                    <a:gd name="T40" fmla="*/ 54 w 64"/>
                    <a:gd name="T41" fmla="*/ 101 h 102"/>
                    <a:gd name="T42" fmla="*/ 32 w 64"/>
                    <a:gd name="T43" fmla="*/ 89 h 102"/>
                    <a:gd name="T44" fmla="*/ 41 w 64"/>
                    <a:gd name="T45" fmla="*/ 87 h 102"/>
                    <a:gd name="T46" fmla="*/ 48 w 64"/>
                    <a:gd name="T47" fmla="*/ 81 h 102"/>
                    <a:gd name="T48" fmla="*/ 48 w 64"/>
                    <a:gd name="T49" fmla="*/ 49 h 102"/>
                    <a:gd name="T50" fmla="*/ 41 w 64"/>
                    <a:gd name="T51" fmla="*/ 45 h 102"/>
                    <a:gd name="T52" fmla="*/ 34 w 64"/>
                    <a:gd name="T53" fmla="*/ 43 h 102"/>
                    <a:gd name="T54" fmla="*/ 27 w 64"/>
                    <a:gd name="T55" fmla="*/ 45 h 102"/>
                    <a:gd name="T56" fmla="*/ 22 w 64"/>
                    <a:gd name="T57" fmla="*/ 49 h 102"/>
                    <a:gd name="T58" fmla="*/ 19 w 64"/>
                    <a:gd name="T59" fmla="*/ 56 h 102"/>
                    <a:gd name="T60" fmla="*/ 17 w 64"/>
                    <a:gd name="T61" fmla="*/ 67 h 102"/>
                    <a:gd name="T62" fmla="*/ 18 w 64"/>
                    <a:gd name="T63" fmla="*/ 77 h 102"/>
                    <a:gd name="T64" fmla="*/ 21 w 64"/>
                    <a:gd name="T65" fmla="*/ 84 h 102"/>
                    <a:gd name="T66" fmla="*/ 26 w 64"/>
                    <a:gd name="T67" fmla="*/ 88 h 102"/>
                    <a:gd name="T68" fmla="*/ 32 w 64"/>
                    <a:gd name="T69" fmla="*/ 8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4" h="102">
                      <a:moveTo>
                        <a:pt x="54" y="101"/>
                      </a:moveTo>
                      <a:cubicBezTo>
                        <a:pt x="52" y="101"/>
                        <a:pt x="50" y="100"/>
                        <a:pt x="50" y="98"/>
                      </a:cubicBezTo>
                      <a:cubicBezTo>
                        <a:pt x="48" y="92"/>
                        <a:pt x="48" y="92"/>
                        <a:pt x="48" y="92"/>
                      </a:cubicBezTo>
                      <a:cubicBezTo>
                        <a:pt x="47" y="93"/>
                        <a:pt x="45" y="95"/>
                        <a:pt x="44" y="96"/>
                      </a:cubicBezTo>
                      <a:cubicBezTo>
                        <a:pt x="42" y="97"/>
                        <a:pt x="41" y="98"/>
                        <a:pt x="39" y="99"/>
                      </a:cubicBezTo>
                      <a:cubicBezTo>
                        <a:pt x="37" y="100"/>
                        <a:pt x="35" y="101"/>
                        <a:pt x="33" y="102"/>
                      </a:cubicBezTo>
                      <a:cubicBezTo>
                        <a:pt x="31" y="102"/>
                        <a:pt x="28" y="102"/>
                        <a:pt x="26" y="102"/>
                      </a:cubicBezTo>
                      <a:cubicBezTo>
                        <a:pt x="22" y="102"/>
                        <a:pt x="19" y="102"/>
                        <a:pt x="16" y="100"/>
                      </a:cubicBezTo>
                      <a:cubicBezTo>
                        <a:pt x="12" y="98"/>
                        <a:pt x="10" y="96"/>
                        <a:pt x="7" y="93"/>
                      </a:cubicBezTo>
                      <a:cubicBezTo>
                        <a:pt x="5" y="90"/>
                        <a:pt x="3" y="86"/>
                        <a:pt x="2" y="82"/>
                      </a:cubicBezTo>
                      <a:cubicBezTo>
                        <a:pt x="1" y="77"/>
                        <a:pt x="0" y="72"/>
                        <a:pt x="0" y="67"/>
                      </a:cubicBezTo>
                      <a:cubicBezTo>
                        <a:pt x="0" y="62"/>
                        <a:pt x="1" y="57"/>
                        <a:pt x="2" y="52"/>
                      </a:cubicBezTo>
                      <a:cubicBezTo>
                        <a:pt x="4" y="48"/>
                        <a:pt x="6" y="44"/>
                        <a:pt x="8" y="41"/>
                      </a:cubicBezTo>
                      <a:cubicBezTo>
                        <a:pt x="11" y="37"/>
                        <a:pt x="14" y="35"/>
                        <a:pt x="18" y="33"/>
                      </a:cubicBezTo>
                      <a:cubicBezTo>
                        <a:pt x="21" y="31"/>
                        <a:pt x="26" y="30"/>
                        <a:pt x="30" y="30"/>
                      </a:cubicBezTo>
                      <a:cubicBezTo>
                        <a:pt x="34" y="30"/>
                        <a:pt x="37" y="31"/>
                        <a:pt x="40" y="32"/>
                      </a:cubicBezTo>
                      <a:cubicBezTo>
                        <a:pt x="43" y="33"/>
                        <a:pt x="45" y="35"/>
                        <a:pt x="48" y="3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101"/>
                        <a:pt x="64" y="101"/>
                        <a:pt x="64" y="101"/>
                      </a:cubicBezTo>
                      <a:lnTo>
                        <a:pt x="54" y="101"/>
                      </a:lnTo>
                      <a:close/>
                      <a:moveTo>
                        <a:pt x="32" y="89"/>
                      </a:moveTo>
                      <a:cubicBezTo>
                        <a:pt x="35" y="89"/>
                        <a:pt x="38" y="88"/>
                        <a:pt x="41" y="87"/>
                      </a:cubicBezTo>
                      <a:cubicBezTo>
                        <a:pt x="43" y="85"/>
                        <a:pt x="45" y="83"/>
                        <a:pt x="48" y="81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6" y="47"/>
                        <a:pt x="44" y="45"/>
                        <a:pt x="41" y="45"/>
                      </a:cubicBezTo>
                      <a:cubicBezTo>
                        <a:pt x="39" y="44"/>
                        <a:pt x="37" y="43"/>
                        <a:pt x="34" y="43"/>
                      </a:cubicBezTo>
                      <a:cubicBezTo>
                        <a:pt x="32" y="43"/>
                        <a:pt x="29" y="44"/>
                        <a:pt x="27" y="45"/>
                      </a:cubicBezTo>
                      <a:cubicBezTo>
                        <a:pt x="25" y="45"/>
                        <a:pt x="23" y="47"/>
                        <a:pt x="22" y="49"/>
                      </a:cubicBezTo>
                      <a:cubicBezTo>
                        <a:pt x="21" y="51"/>
                        <a:pt x="19" y="53"/>
                        <a:pt x="19" y="56"/>
                      </a:cubicBezTo>
                      <a:cubicBezTo>
                        <a:pt x="18" y="59"/>
                        <a:pt x="17" y="63"/>
                        <a:pt x="17" y="67"/>
                      </a:cubicBezTo>
                      <a:cubicBezTo>
                        <a:pt x="17" y="71"/>
                        <a:pt x="18" y="74"/>
                        <a:pt x="18" y="77"/>
                      </a:cubicBezTo>
                      <a:cubicBezTo>
                        <a:pt x="19" y="80"/>
                        <a:pt x="20" y="82"/>
                        <a:pt x="21" y="84"/>
                      </a:cubicBezTo>
                      <a:cubicBezTo>
                        <a:pt x="23" y="86"/>
                        <a:pt x="24" y="87"/>
                        <a:pt x="26" y="88"/>
                      </a:cubicBezTo>
                      <a:cubicBezTo>
                        <a:pt x="28" y="89"/>
                        <a:pt x="30" y="89"/>
                        <a:pt x="3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6" name="Freeform 44">
                  <a:extLst>
                    <a:ext uri="{FF2B5EF4-FFF2-40B4-BE49-F238E27FC236}">
                      <a16:creationId xmlns:a16="http://schemas.microsoft.com/office/drawing/2014/main" id="{E91FF60A-D45D-6046-5867-30AB5ED4541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5" y="650"/>
                  <a:ext cx="165" cy="171"/>
                </a:xfrm>
                <a:custGeom>
                  <a:avLst/>
                  <a:gdLst>
                    <a:gd name="T0" fmla="*/ 35 w 69"/>
                    <a:gd name="T1" fmla="*/ 0 h 71"/>
                    <a:gd name="T2" fmla="*/ 49 w 69"/>
                    <a:gd name="T3" fmla="*/ 2 h 71"/>
                    <a:gd name="T4" fmla="*/ 60 w 69"/>
                    <a:gd name="T5" fmla="*/ 9 h 71"/>
                    <a:gd name="T6" fmla="*/ 67 w 69"/>
                    <a:gd name="T7" fmla="*/ 20 h 71"/>
                    <a:gd name="T8" fmla="*/ 69 w 69"/>
                    <a:gd name="T9" fmla="*/ 35 h 71"/>
                    <a:gd name="T10" fmla="*/ 67 w 69"/>
                    <a:gd name="T11" fmla="*/ 50 h 71"/>
                    <a:gd name="T12" fmla="*/ 60 w 69"/>
                    <a:gd name="T13" fmla="*/ 62 h 71"/>
                    <a:gd name="T14" fmla="*/ 49 w 69"/>
                    <a:gd name="T15" fmla="*/ 69 h 71"/>
                    <a:gd name="T16" fmla="*/ 35 w 69"/>
                    <a:gd name="T17" fmla="*/ 71 h 71"/>
                    <a:gd name="T18" fmla="*/ 20 w 69"/>
                    <a:gd name="T19" fmla="*/ 69 h 71"/>
                    <a:gd name="T20" fmla="*/ 9 w 69"/>
                    <a:gd name="T21" fmla="*/ 62 h 71"/>
                    <a:gd name="T22" fmla="*/ 2 w 69"/>
                    <a:gd name="T23" fmla="*/ 50 h 71"/>
                    <a:gd name="T24" fmla="*/ 0 w 69"/>
                    <a:gd name="T25" fmla="*/ 35 h 71"/>
                    <a:gd name="T26" fmla="*/ 2 w 69"/>
                    <a:gd name="T27" fmla="*/ 20 h 71"/>
                    <a:gd name="T28" fmla="*/ 9 w 69"/>
                    <a:gd name="T29" fmla="*/ 9 h 71"/>
                    <a:gd name="T30" fmla="*/ 20 w 69"/>
                    <a:gd name="T31" fmla="*/ 2 h 71"/>
                    <a:gd name="T32" fmla="*/ 35 w 69"/>
                    <a:gd name="T33" fmla="*/ 0 h 71"/>
                    <a:gd name="T34" fmla="*/ 35 w 69"/>
                    <a:gd name="T35" fmla="*/ 58 h 71"/>
                    <a:gd name="T36" fmla="*/ 47 w 69"/>
                    <a:gd name="T37" fmla="*/ 53 h 71"/>
                    <a:gd name="T38" fmla="*/ 52 w 69"/>
                    <a:gd name="T39" fmla="*/ 35 h 71"/>
                    <a:gd name="T40" fmla="*/ 47 w 69"/>
                    <a:gd name="T41" fmla="*/ 18 h 71"/>
                    <a:gd name="T42" fmla="*/ 35 w 69"/>
                    <a:gd name="T43" fmla="*/ 12 h 71"/>
                    <a:gd name="T44" fmla="*/ 21 w 69"/>
                    <a:gd name="T45" fmla="*/ 18 h 71"/>
                    <a:gd name="T46" fmla="*/ 17 w 69"/>
                    <a:gd name="T47" fmla="*/ 35 h 71"/>
                    <a:gd name="T48" fmla="*/ 21 w 69"/>
                    <a:gd name="T49" fmla="*/ 53 h 71"/>
                    <a:gd name="T50" fmla="*/ 35 w 69"/>
                    <a:gd name="T51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" h="71">
                      <a:moveTo>
                        <a:pt x="35" y="0"/>
                      </a:moveTo>
                      <a:cubicBezTo>
                        <a:pt x="40" y="0"/>
                        <a:pt x="44" y="0"/>
                        <a:pt x="49" y="2"/>
                      </a:cubicBezTo>
                      <a:cubicBezTo>
                        <a:pt x="53" y="4"/>
                        <a:pt x="57" y="6"/>
                        <a:pt x="60" y="9"/>
                      </a:cubicBezTo>
                      <a:cubicBezTo>
                        <a:pt x="63" y="12"/>
                        <a:pt x="65" y="16"/>
                        <a:pt x="67" y="20"/>
                      </a:cubicBezTo>
                      <a:cubicBezTo>
                        <a:pt x="68" y="25"/>
                        <a:pt x="69" y="30"/>
                        <a:pt x="69" y="35"/>
                      </a:cubicBezTo>
                      <a:cubicBezTo>
                        <a:pt x="69" y="41"/>
                        <a:pt x="68" y="46"/>
                        <a:pt x="67" y="50"/>
                      </a:cubicBezTo>
                      <a:cubicBezTo>
                        <a:pt x="65" y="55"/>
                        <a:pt x="63" y="59"/>
                        <a:pt x="60" y="62"/>
                      </a:cubicBezTo>
                      <a:cubicBezTo>
                        <a:pt x="57" y="65"/>
                        <a:pt x="53" y="67"/>
                        <a:pt x="49" y="69"/>
                      </a:cubicBezTo>
                      <a:cubicBezTo>
                        <a:pt x="44" y="71"/>
                        <a:pt x="40" y="71"/>
                        <a:pt x="35" y="71"/>
                      </a:cubicBezTo>
                      <a:cubicBezTo>
                        <a:pt x="29" y="71"/>
                        <a:pt x="25" y="71"/>
                        <a:pt x="20" y="69"/>
                      </a:cubicBezTo>
                      <a:cubicBezTo>
                        <a:pt x="16" y="67"/>
                        <a:pt x="12" y="65"/>
                        <a:pt x="9" y="62"/>
                      </a:cubicBezTo>
                      <a:cubicBezTo>
                        <a:pt x="6" y="59"/>
                        <a:pt x="4" y="55"/>
                        <a:pt x="2" y="50"/>
                      </a:cubicBezTo>
                      <a:cubicBezTo>
                        <a:pt x="1" y="46"/>
                        <a:pt x="0" y="41"/>
                        <a:pt x="0" y="35"/>
                      </a:cubicBezTo>
                      <a:cubicBezTo>
                        <a:pt x="0" y="30"/>
                        <a:pt x="1" y="25"/>
                        <a:pt x="2" y="20"/>
                      </a:cubicBezTo>
                      <a:cubicBezTo>
                        <a:pt x="4" y="16"/>
                        <a:pt x="6" y="12"/>
                        <a:pt x="9" y="9"/>
                      </a:cubicBezTo>
                      <a:cubicBezTo>
                        <a:pt x="12" y="6"/>
                        <a:pt x="16" y="4"/>
                        <a:pt x="20" y="2"/>
                      </a:cubicBezTo>
                      <a:cubicBezTo>
                        <a:pt x="25" y="0"/>
                        <a:pt x="29" y="0"/>
                        <a:pt x="35" y="0"/>
                      </a:cubicBezTo>
                      <a:close/>
                      <a:moveTo>
                        <a:pt x="35" y="58"/>
                      </a:moveTo>
                      <a:cubicBezTo>
                        <a:pt x="40" y="58"/>
                        <a:pt x="45" y="57"/>
                        <a:pt x="47" y="53"/>
                      </a:cubicBezTo>
                      <a:cubicBezTo>
                        <a:pt x="50" y="49"/>
                        <a:pt x="52" y="43"/>
                        <a:pt x="52" y="35"/>
                      </a:cubicBezTo>
                      <a:cubicBezTo>
                        <a:pt x="52" y="28"/>
                        <a:pt x="50" y="22"/>
                        <a:pt x="47" y="18"/>
                      </a:cubicBezTo>
                      <a:cubicBezTo>
                        <a:pt x="45" y="14"/>
                        <a:pt x="40" y="12"/>
                        <a:pt x="35" y="12"/>
                      </a:cubicBezTo>
                      <a:cubicBezTo>
                        <a:pt x="29" y="12"/>
                        <a:pt x="24" y="14"/>
                        <a:pt x="21" y="18"/>
                      </a:cubicBezTo>
                      <a:cubicBezTo>
                        <a:pt x="19" y="22"/>
                        <a:pt x="17" y="28"/>
                        <a:pt x="17" y="35"/>
                      </a:cubicBezTo>
                      <a:cubicBezTo>
                        <a:pt x="17" y="43"/>
                        <a:pt x="19" y="49"/>
                        <a:pt x="21" y="53"/>
                      </a:cubicBezTo>
                      <a:cubicBezTo>
                        <a:pt x="24" y="57"/>
                        <a:pt x="29" y="58"/>
                        <a:pt x="3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7" name="Freeform 45">
                  <a:extLst>
                    <a:ext uri="{FF2B5EF4-FFF2-40B4-BE49-F238E27FC236}">
                      <a16:creationId xmlns:a16="http://schemas.microsoft.com/office/drawing/2014/main" id="{2950741F-E678-70CC-4FFF-4D500C3F2F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45" y="648"/>
                  <a:ext cx="155" cy="226"/>
                </a:xfrm>
                <a:custGeom>
                  <a:avLst/>
                  <a:gdLst>
                    <a:gd name="T0" fmla="*/ 0 w 65"/>
                    <a:gd name="T1" fmla="*/ 94 h 94"/>
                    <a:gd name="T2" fmla="*/ 0 w 65"/>
                    <a:gd name="T3" fmla="*/ 2 h 94"/>
                    <a:gd name="T4" fmla="*/ 11 w 65"/>
                    <a:gd name="T5" fmla="*/ 2 h 94"/>
                    <a:gd name="T6" fmla="*/ 14 w 65"/>
                    <a:gd name="T7" fmla="*/ 2 h 94"/>
                    <a:gd name="T8" fmla="*/ 15 w 65"/>
                    <a:gd name="T9" fmla="*/ 5 h 94"/>
                    <a:gd name="T10" fmla="*/ 16 w 65"/>
                    <a:gd name="T11" fmla="*/ 11 h 94"/>
                    <a:gd name="T12" fmla="*/ 26 w 65"/>
                    <a:gd name="T13" fmla="*/ 3 h 94"/>
                    <a:gd name="T14" fmla="*/ 39 w 65"/>
                    <a:gd name="T15" fmla="*/ 0 h 94"/>
                    <a:gd name="T16" fmla="*/ 49 w 65"/>
                    <a:gd name="T17" fmla="*/ 3 h 94"/>
                    <a:gd name="T18" fmla="*/ 58 w 65"/>
                    <a:gd name="T19" fmla="*/ 10 h 94"/>
                    <a:gd name="T20" fmla="*/ 63 w 65"/>
                    <a:gd name="T21" fmla="*/ 21 h 94"/>
                    <a:gd name="T22" fmla="*/ 65 w 65"/>
                    <a:gd name="T23" fmla="*/ 36 h 94"/>
                    <a:gd name="T24" fmla="*/ 63 w 65"/>
                    <a:gd name="T25" fmla="*/ 50 h 94"/>
                    <a:gd name="T26" fmla="*/ 57 w 65"/>
                    <a:gd name="T27" fmla="*/ 62 h 94"/>
                    <a:gd name="T28" fmla="*/ 47 w 65"/>
                    <a:gd name="T29" fmla="*/ 70 h 94"/>
                    <a:gd name="T30" fmla="*/ 35 w 65"/>
                    <a:gd name="T31" fmla="*/ 72 h 94"/>
                    <a:gd name="T32" fmla="*/ 25 w 65"/>
                    <a:gd name="T33" fmla="*/ 71 h 94"/>
                    <a:gd name="T34" fmla="*/ 17 w 65"/>
                    <a:gd name="T35" fmla="*/ 66 h 94"/>
                    <a:gd name="T36" fmla="*/ 17 w 65"/>
                    <a:gd name="T37" fmla="*/ 94 h 94"/>
                    <a:gd name="T38" fmla="*/ 0 w 65"/>
                    <a:gd name="T39" fmla="*/ 94 h 94"/>
                    <a:gd name="T40" fmla="*/ 33 w 65"/>
                    <a:gd name="T41" fmla="*/ 14 h 94"/>
                    <a:gd name="T42" fmla="*/ 24 w 65"/>
                    <a:gd name="T43" fmla="*/ 16 h 94"/>
                    <a:gd name="T44" fmla="*/ 17 w 65"/>
                    <a:gd name="T45" fmla="*/ 22 h 94"/>
                    <a:gd name="T46" fmla="*/ 17 w 65"/>
                    <a:gd name="T47" fmla="*/ 53 h 94"/>
                    <a:gd name="T48" fmla="*/ 24 w 65"/>
                    <a:gd name="T49" fmla="*/ 58 h 94"/>
                    <a:gd name="T50" fmla="*/ 31 w 65"/>
                    <a:gd name="T51" fmla="*/ 60 h 94"/>
                    <a:gd name="T52" fmla="*/ 38 w 65"/>
                    <a:gd name="T53" fmla="*/ 58 h 94"/>
                    <a:gd name="T54" fmla="*/ 43 w 65"/>
                    <a:gd name="T55" fmla="*/ 54 h 94"/>
                    <a:gd name="T56" fmla="*/ 46 w 65"/>
                    <a:gd name="T57" fmla="*/ 46 h 94"/>
                    <a:gd name="T58" fmla="*/ 47 w 65"/>
                    <a:gd name="T59" fmla="*/ 36 h 94"/>
                    <a:gd name="T60" fmla="*/ 46 w 65"/>
                    <a:gd name="T61" fmla="*/ 26 h 94"/>
                    <a:gd name="T62" fmla="*/ 44 w 65"/>
                    <a:gd name="T63" fmla="*/ 19 h 94"/>
                    <a:gd name="T64" fmla="*/ 39 w 65"/>
                    <a:gd name="T65" fmla="*/ 15 h 94"/>
                    <a:gd name="T66" fmla="*/ 33 w 65"/>
                    <a:gd name="T67" fmla="*/ 1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5" h="94">
                      <a:moveTo>
                        <a:pt x="0" y="94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2" y="2"/>
                        <a:pt x="13" y="2"/>
                        <a:pt x="14" y="2"/>
                      </a:cubicBezTo>
                      <a:cubicBezTo>
                        <a:pt x="14" y="3"/>
                        <a:pt x="15" y="4"/>
                        <a:pt x="15" y="5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9" y="8"/>
                        <a:pt x="22" y="5"/>
                        <a:pt x="26" y="3"/>
                      </a:cubicBezTo>
                      <a:cubicBezTo>
                        <a:pt x="30" y="1"/>
                        <a:pt x="34" y="0"/>
                        <a:pt x="39" y="0"/>
                      </a:cubicBezTo>
                      <a:cubicBezTo>
                        <a:pt x="43" y="0"/>
                        <a:pt x="46" y="1"/>
                        <a:pt x="49" y="3"/>
                      </a:cubicBezTo>
                      <a:cubicBezTo>
                        <a:pt x="52" y="4"/>
                        <a:pt x="55" y="7"/>
                        <a:pt x="58" y="10"/>
                      </a:cubicBezTo>
                      <a:cubicBezTo>
                        <a:pt x="60" y="13"/>
                        <a:pt x="62" y="16"/>
                        <a:pt x="63" y="21"/>
                      </a:cubicBezTo>
                      <a:cubicBezTo>
                        <a:pt x="64" y="25"/>
                        <a:pt x="65" y="30"/>
                        <a:pt x="65" y="36"/>
                      </a:cubicBezTo>
                      <a:cubicBezTo>
                        <a:pt x="65" y="41"/>
                        <a:pt x="64" y="46"/>
                        <a:pt x="63" y="50"/>
                      </a:cubicBezTo>
                      <a:cubicBezTo>
                        <a:pt x="61" y="55"/>
                        <a:pt x="59" y="59"/>
                        <a:pt x="57" y="62"/>
                      </a:cubicBezTo>
                      <a:cubicBezTo>
                        <a:pt x="54" y="65"/>
                        <a:pt x="51" y="68"/>
                        <a:pt x="47" y="70"/>
                      </a:cubicBezTo>
                      <a:cubicBezTo>
                        <a:pt x="43" y="71"/>
                        <a:pt x="39" y="72"/>
                        <a:pt x="35" y="72"/>
                      </a:cubicBezTo>
                      <a:cubicBezTo>
                        <a:pt x="31" y="72"/>
                        <a:pt x="27" y="72"/>
                        <a:pt x="25" y="71"/>
                      </a:cubicBezTo>
                      <a:cubicBezTo>
                        <a:pt x="22" y="69"/>
                        <a:pt x="19" y="68"/>
                        <a:pt x="17" y="66"/>
                      </a:cubicBezTo>
                      <a:cubicBezTo>
                        <a:pt x="17" y="94"/>
                        <a:pt x="17" y="94"/>
                        <a:pt x="17" y="94"/>
                      </a:cubicBezTo>
                      <a:lnTo>
                        <a:pt x="0" y="94"/>
                      </a:lnTo>
                      <a:close/>
                      <a:moveTo>
                        <a:pt x="33" y="14"/>
                      </a:moveTo>
                      <a:cubicBezTo>
                        <a:pt x="30" y="14"/>
                        <a:pt x="27" y="14"/>
                        <a:pt x="24" y="16"/>
                      </a:cubicBezTo>
                      <a:cubicBezTo>
                        <a:pt x="22" y="17"/>
                        <a:pt x="19" y="19"/>
                        <a:pt x="17" y="22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9" y="56"/>
                        <a:pt x="21" y="57"/>
                        <a:pt x="24" y="58"/>
                      </a:cubicBezTo>
                      <a:cubicBezTo>
                        <a:pt x="26" y="59"/>
                        <a:pt x="28" y="60"/>
                        <a:pt x="31" y="60"/>
                      </a:cubicBezTo>
                      <a:cubicBezTo>
                        <a:pt x="33" y="60"/>
                        <a:pt x="36" y="59"/>
                        <a:pt x="38" y="58"/>
                      </a:cubicBezTo>
                      <a:cubicBezTo>
                        <a:pt x="40" y="57"/>
                        <a:pt x="41" y="56"/>
                        <a:pt x="43" y="54"/>
                      </a:cubicBezTo>
                      <a:cubicBezTo>
                        <a:pt x="44" y="52"/>
                        <a:pt x="45" y="49"/>
                        <a:pt x="46" y="46"/>
                      </a:cubicBezTo>
                      <a:cubicBezTo>
                        <a:pt x="47" y="43"/>
                        <a:pt x="47" y="40"/>
                        <a:pt x="47" y="36"/>
                      </a:cubicBezTo>
                      <a:cubicBezTo>
                        <a:pt x="47" y="32"/>
                        <a:pt x="47" y="28"/>
                        <a:pt x="46" y="26"/>
                      </a:cubicBezTo>
                      <a:cubicBezTo>
                        <a:pt x="46" y="23"/>
                        <a:pt x="45" y="20"/>
                        <a:pt x="44" y="19"/>
                      </a:cubicBezTo>
                      <a:cubicBezTo>
                        <a:pt x="42" y="17"/>
                        <a:pt x="41" y="16"/>
                        <a:pt x="39" y="15"/>
                      </a:cubicBezTo>
                      <a:cubicBezTo>
                        <a:pt x="37" y="14"/>
                        <a:pt x="35" y="14"/>
                        <a:pt x="3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8" name="Freeform 46">
                  <a:extLst>
                    <a:ext uri="{FF2B5EF4-FFF2-40B4-BE49-F238E27FC236}">
                      <a16:creationId xmlns:a16="http://schemas.microsoft.com/office/drawing/2014/main" id="{9A3A412F-075A-0218-3EC5-DEB952DC08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19" y="650"/>
                  <a:ext cx="164" cy="171"/>
                </a:xfrm>
                <a:custGeom>
                  <a:avLst/>
                  <a:gdLst>
                    <a:gd name="T0" fmla="*/ 34 w 69"/>
                    <a:gd name="T1" fmla="*/ 0 h 71"/>
                    <a:gd name="T2" fmla="*/ 49 w 69"/>
                    <a:gd name="T3" fmla="*/ 2 h 71"/>
                    <a:gd name="T4" fmla="*/ 59 w 69"/>
                    <a:gd name="T5" fmla="*/ 9 h 71"/>
                    <a:gd name="T6" fmla="*/ 66 w 69"/>
                    <a:gd name="T7" fmla="*/ 20 h 71"/>
                    <a:gd name="T8" fmla="*/ 69 w 69"/>
                    <a:gd name="T9" fmla="*/ 35 h 71"/>
                    <a:gd name="T10" fmla="*/ 66 w 69"/>
                    <a:gd name="T11" fmla="*/ 50 h 71"/>
                    <a:gd name="T12" fmla="*/ 59 w 69"/>
                    <a:gd name="T13" fmla="*/ 62 h 71"/>
                    <a:gd name="T14" fmla="*/ 49 w 69"/>
                    <a:gd name="T15" fmla="*/ 69 h 71"/>
                    <a:gd name="T16" fmla="*/ 34 w 69"/>
                    <a:gd name="T17" fmla="*/ 71 h 71"/>
                    <a:gd name="T18" fmla="*/ 20 w 69"/>
                    <a:gd name="T19" fmla="*/ 69 h 71"/>
                    <a:gd name="T20" fmla="*/ 9 w 69"/>
                    <a:gd name="T21" fmla="*/ 62 h 71"/>
                    <a:gd name="T22" fmla="*/ 2 w 69"/>
                    <a:gd name="T23" fmla="*/ 50 h 71"/>
                    <a:gd name="T24" fmla="*/ 0 w 69"/>
                    <a:gd name="T25" fmla="*/ 35 h 71"/>
                    <a:gd name="T26" fmla="*/ 2 w 69"/>
                    <a:gd name="T27" fmla="*/ 20 h 71"/>
                    <a:gd name="T28" fmla="*/ 9 w 69"/>
                    <a:gd name="T29" fmla="*/ 9 h 71"/>
                    <a:gd name="T30" fmla="*/ 20 w 69"/>
                    <a:gd name="T31" fmla="*/ 2 h 71"/>
                    <a:gd name="T32" fmla="*/ 34 w 69"/>
                    <a:gd name="T33" fmla="*/ 0 h 71"/>
                    <a:gd name="T34" fmla="*/ 34 w 69"/>
                    <a:gd name="T35" fmla="*/ 58 h 71"/>
                    <a:gd name="T36" fmla="*/ 47 w 69"/>
                    <a:gd name="T37" fmla="*/ 53 h 71"/>
                    <a:gd name="T38" fmla="*/ 52 w 69"/>
                    <a:gd name="T39" fmla="*/ 35 h 71"/>
                    <a:gd name="T40" fmla="*/ 47 w 69"/>
                    <a:gd name="T41" fmla="*/ 18 h 71"/>
                    <a:gd name="T42" fmla="*/ 34 w 69"/>
                    <a:gd name="T43" fmla="*/ 12 h 71"/>
                    <a:gd name="T44" fmla="*/ 21 w 69"/>
                    <a:gd name="T45" fmla="*/ 18 h 71"/>
                    <a:gd name="T46" fmla="*/ 17 w 69"/>
                    <a:gd name="T47" fmla="*/ 35 h 71"/>
                    <a:gd name="T48" fmla="*/ 21 w 69"/>
                    <a:gd name="T49" fmla="*/ 53 h 71"/>
                    <a:gd name="T50" fmla="*/ 34 w 69"/>
                    <a:gd name="T51" fmla="*/ 5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" h="71">
                      <a:moveTo>
                        <a:pt x="34" y="0"/>
                      </a:moveTo>
                      <a:cubicBezTo>
                        <a:pt x="40" y="0"/>
                        <a:pt x="44" y="0"/>
                        <a:pt x="49" y="2"/>
                      </a:cubicBezTo>
                      <a:cubicBezTo>
                        <a:pt x="53" y="4"/>
                        <a:pt x="56" y="6"/>
                        <a:pt x="59" y="9"/>
                      </a:cubicBezTo>
                      <a:cubicBezTo>
                        <a:pt x="62" y="12"/>
                        <a:pt x="65" y="16"/>
                        <a:pt x="66" y="20"/>
                      </a:cubicBezTo>
                      <a:cubicBezTo>
                        <a:pt x="68" y="25"/>
                        <a:pt x="69" y="30"/>
                        <a:pt x="69" y="35"/>
                      </a:cubicBezTo>
                      <a:cubicBezTo>
                        <a:pt x="69" y="41"/>
                        <a:pt x="68" y="46"/>
                        <a:pt x="66" y="50"/>
                      </a:cubicBezTo>
                      <a:cubicBezTo>
                        <a:pt x="65" y="55"/>
                        <a:pt x="62" y="59"/>
                        <a:pt x="59" y="62"/>
                      </a:cubicBezTo>
                      <a:cubicBezTo>
                        <a:pt x="56" y="65"/>
                        <a:pt x="53" y="67"/>
                        <a:pt x="49" y="69"/>
                      </a:cubicBezTo>
                      <a:cubicBezTo>
                        <a:pt x="44" y="71"/>
                        <a:pt x="40" y="71"/>
                        <a:pt x="34" y="71"/>
                      </a:cubicBezTo>
                      <a:cubicBezTo>
                        <a:pt x="29" y="71"/>
                        <a:pt x="24" y="71"/>
                        <a:pt x="20" y="69"/>
                      </a:cubicBezTo>
                      <a:cubicBezTo>
                        <a:pt x="16" y="67"/>
                        <a:pt x="12" y="65"/>
                        <a:pt x="9" y="62"/>
                      </a:cubicBezTo>
                      <a:cubicBezTo>
                        <a:pt x="6" y="59"/>
                        <a:pt x="4" y="55"/>
                        <a:pt x="2" y="50"/>
                      </a:cubicBezTo>
                      <a:cubicBezTo>
                        <a:pt x="1" y="46"/>
                        <a:pt x="0" y="41"/>
                        <a:pt x="0" y="35"/>
                      </a:cubicBezTo>
                      <a:cubicBezTo>
                        <a:pt x="0" y="30"/>
                        <a:pt x="1" y="25"/>
                        <a:pt x="2" y="20"/>
                      </a:cubicBezTo>
                      <a:cubicBezTo>
                        <a:pt x="4" y="16"/>
                        <a:pt x="6" y="12"/>
                        <a:pt x="9" y="9"/>
                      </a:cubicBezTo>
                      <a:cubicBezTo>
                        <a:pt x="12" y="6"/>
                        <a:pt x="16" y="4"/>
                        <a:pt x="20" y="2"/>
                      </a:cubicBezTo>
                      <a:cubicBezTo>
                        <a:pt x="24" y="0"/>
                        <a:pt x="29" y="0"/>
                        <a:pt x="34" y="0"/>
                      </a:cubicBezTo>
                      <a:close/>
                      <a:moveTo>
                        <a:pt x="34" y="58"/>
                      </a:moveTo>
                      <a:cubicBezTo>
                        <a:pt x="40" y="58"/>
                        <a:pt x="45" y="57"/>
                        <a:pt x="47" y="53"/>
                      </a:cubicBezTo>
                      <a:cubicBezTo>
                        <a:pt x="50" y="49"/>
                        <a:pt x="52" y="43"/>
                        <a:pt x="52" y="35"/>
                      </a:cubicBezTo>
                      <a:cubicBezTo>
                        <a:pt x="52" y="28"/>
                        <a:pt x="50" y="22"/>
                        <a:pt x="47" y="18"/>
                      </a:cubicBezTo>
                      <a:cubicBezTo>
                        <a:pt x="45" y="14"/>
                        <a:pt x="40" y="12"/>
                        <a:pt x="34" y="12"/>
                      </a:cubicBezTo>
                      <a:cubicBezTo>
                        <a:pt x="29" y="12"/>
                        <a:pt x="24" y="14"/>
                        <a:pt x="21" y="18"/>
                      </a:cubicBezTo>
                      <a:cubicBezTo>
                        <a:pt x="19" y="22"/>
                        <a:pt x="17" y="28"/>
                        <a:pt x="17" y="35"/>
                      </a:cubicBezTo>
                      <a:cubicBezTo>
                        <a:pt x="17" y="43"/>
                        <a:pt x="19" y="49"/>
                        <a:pt x="21" y="53"/>
                      </a:cubicBezTo>
                      <a:cubicBezTo>
                        <a:pt x="24" y="57"/>
                        <a:pt x="29" y="58"/>
                        <a:pt x="34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9" name="Freeform 47">
                  <a:extLst>
                    <a:ext uri="{FF2B5EF4-FFF2-40B4-BE49-F238E27FC236}">
                      <a16:creationId xmlns:a16="http://schemas.microsoft.com/office/drawing/2014/main" id="{6C0826DD-D84A-10C2-C334-72A5C25C5C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95" y="650"/>
                  <a:ext cx="252" cy="168"/>
                </a:xfrm>
                <a:custGeom>
                  <a:avLst/>
                  <a:gdLst>
                    <a:gd name="T0" fmla="*/ 0 w 106"/>
                    <a:gd name="T1" fmla="*/ 1 h 70"/>
                    <a:gd name="T2" fmla="*/ 13 w 106"/>
                    <a:gd name="T3" fmla="*/ 1 h 70"/>
                    <a:gd name="T4" fmla="*/ 16 w 106"/>
                    <a:gd name="T5" fmla="*/ 1 h 70"/>
                    <a:gd name="T6" fmla="*/ 18 w 106"/>
                    <a:gd name="T7" fmla="*/ 4 h 70"/>
                    <a:gd name="T8" fmla="*/ 28 w 106"/>
                    <a:gd name="T9" fmla="*/ 41 h 70"/>
                    <a:gd name="T10" fmla="*/ 29 w 106"/>
                    <a:gd name="T11" fmla="*/ 47 h 70"/>
                    <a:gd name="T12" fmla="*/ 30 w 106"/>
                    <a:gd name="T13" fmla="*/ 53 h 70"/>
                    <a:gd name="T14" fmla="*/ 32 w 106"/>
                    <a:gd name="T15" fmla="*/ 47 h 70"/>
                    <a:gd name="T16" fmla="*/ 34 w 106"/>
                    <a:gd name="T17" fmla="*/ 41 h 70"/>
                    <a:gd name="T18" fmla="*/ 45 w 106"/>
                    <a:gd name="T19" fmla="*/ 4 h 70"/>
                    <a:gd name="T20" fmla="*/ 47 w 106"/>
                    <a:gd name="T21" fmla="*/ 1 h 70"/>
                    <a:gd name="T22" fmla="*/ 50 w 106"/>
                    <a:gd name="T23" fmla="*/ 0 h 70"/>
                    <a:gd name="T24" fmla="*/ 57 w 106"/>
                    <a:gd name="T25" fmla="*/ 0 h 70"/>
                    <a:gd name="T26" fmla="*/ 60 w 106"/>
                    <a:gd name="T27" fmla="*/ 1 h 70"/>
                    <a:gd name="T28" fmla="*/ 62 w 106"/>
                    <a:gd name="T29" fmla="*/ 4 h 70"/>
                    <a:gd name="T30" fmla="*/ 73 w 106"/>
                    <a:gd name="T31" fmla="*/ 42 h 70"/>
                    <a:gd name="T32" fmla="*/ 75 w 106"/>
                    <a:gd name="T33" fmla="*/ 47 h 70"/>
                    <a:gd name="T34" fmla="*/ 76 w 106"/>
                    <a:gd name="T35" fmla="*/ 53 h 70"/>
                    <a:gd name="T36" fmla="*/ 77 w 106"/>
                    <a:gd name="T37" fmla="*/ 47 h 70"/>
                    <a:gd name="T38" fmla="*/ 79 w 106"/>
                    <a:gd name="T39" fmla="*/ 41 h 70"/>
                    <a:gd name="T40" fmla="*/ 89 w 106"/>
                    <a:gd name="T41" fmla="*/ 4 h 70"/>
                    <a:gd name="T42" fmla="*/ 91 w 106"/>
                    <a:gd name="T43" fmla="*/ 1 h 70"/>
                    <a:gd name="T44" fmla="*/ 94 w 106"/>
                    <a:gd name="T45" fmla="*/ 1 h 70"/>
                    <a:gd name="T46" fmla="*/ 106 w 106"/>
                    <a:gd name="T47" fmla="*/ 1 h 70"/>
                    <a:gd name="T48" fmla="*/ 84 w 106"/>
                    <a:gd name="T49" fmla="*/ 70 h 70"/>
                    <a:gd name="T50" fmla="*/ 71 w 106"/>
                    <a:gd name="T51" fmla="*/ 70 h 70"/>
                    <a:gd name="T52" fmla="*/ 68 w 106"/>
                    <a:gd name="T53" fmla="*/ 67 h 70"/>
                    <a:gd name="T54" fmla="*/ 55 w 106"/>
                    <a:gd name="T55" fmla="*/ 27 h 70"/>
                    <a:gd name="T56" fmla="*/ 54 w 106"/>
                    <a:gd name="T57" fmla="*/ 23 h 70"/>
                    <a:gd name="T58" fmla="*/ 53 w 106"/>
                    <a:gd name="T59" fmla="*/ 19 h 70"/>
                    <a:gd name="T60" fmla="*/ 52 w 106"/>
                    <a:gd name="T61" fmla="*/ 23 h 70"/>
                    <a:gd name="T62" fmla="*/ 51 w 106"/>
                    <a:gd name="T63" fmla="*/ 27 h 70"/>
                    <a:gd name="T64" fmla="*/ 38 w 106"/>
                    <a:gd name="T65" fmla="*/ 67 h 70"/>
                    <a:gd name="T66" fmla="*/ 35 w 106"/>
                    <a:gd name="T67" fmla="*/ 70 h 70"/>
                    <a:gd name="T68" fmla="*/ 22 w 106"/>
                    <a:gd name="T69" fmla="*/ 70 h 70"/>
                    <a:gd name="T70" fmla="*/ 0 w 106"/>
                    <a:gd name="T71" fmla="*/ 1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6" h="70">
                      <a:moveTo>
                        <a:pt x="0" y="1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5" y="1"/>
                        <a:pt x="16" y="1"/>
                      </a:cubicBezTo>
                      <a:cubicBezTo>
                        <a:pt x="17" y="2"/>
                        <a:pt x="18" y="3"/>
                        <a:pt x="18" y="4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43"/>
                        <a:pt x="29" y="45"/>
                        <a:pt x="29" y="47"/>
                      </a:cubicBezTo>
                      <a:cubicBezTo>
                        <a:pt x="30" y="49"/>
                        <a:pt x="30" y="51"/>
                        <a:pt x="30" y="53"/>
                      </a:cubicBezTo>
                      <a:cubicBezTo>
                        <a:pt x="31" y="51"/>
                        <a:pt x="31" y="49"/>
                        <a:pt x="32" y="47"/>
                      </a:cubicBezTo>
                      <a:cubicBezTo>
                        <a:pt x="32" y="45"/>
                        <a:pt x="33" y="43"/>
                        <a:pt x="34" y="41"/>
                      </a:cubicBezTo>
                      <a:cubicBezTo>
                        <a:pt x="45" y="4"/>
                        <a:pt x="45" y="4"/>
                        <a:pt x="45" y="4"/>
                      </a:cubicBezTo>
                      <a:cubicBezTo>
                        <a:pt x="45" y="3"/>
                        <a:pt x="46" y="2"/>
                        <a:pt x="47" y="1"/>
                      </a:cubicBezTo>
                      <a:cubicBezTo>
                        <a:pt x="48" y="1"/>
                        <a:pt x="49" y="0"/>
                        <a:pt x="50" y="0"/>
                      </a:cubicBezTo>
                      <a:cubicBezTo>
                        <a:pt x="57" y="0"/>
                        <a:pt x="57" y="0"/>
                        <a:pt x="57" y="0"/>
                      </a:cubicBezTo>
                      <a:cubicBezTo>
                        <a:pt x="58" y="0"/>
                        <a:pt x="59" y="1"/>
                        <a:pt x="60" y="1"/>
                      </a:cubicBezTo>
                      <a:cubicBezTo>
                        <a:pt x="61" y="2"/>
                        <a:pt x="61" y="3"/>
                        <a:pt x="62" y="4"/>
                      </a:cubicBezTo>
                      <a:cubicBezTo>
                        <a:pt x="73" y="42"/>
                        <a:pt x="73" y="42"/>
                        <a:pt x="73" y="42"/>
                      </a:cubicBezTo>
                      <a:cubicBezTo>
                        <a:pt x="74" y="44"/>
                        <a:pt x="74" y="46"/>
                        <a:pt x="75" y="47"/>
                      </a:cubicBezTo>
                      <a:cubicBezTo>
                        <a:pt x="75" y="49"/>
                        <a:pt x="76" y="51"/>
                        <a:pt x="76" y="53"/>
                      </a:cubicBezTo>
                      <a:cubicBezTo>
                        <a:pt x="77" y="51"/>
                        <a:pt x="77" y="49"/>
                        <a:pt x="77" y="47"/>
                      </a:cubicBezTo>
                      <a:cubicBezTo>
                        <a:pt x="78" y="45"/>
                        <a:pt x="78" y="43"/>
                        <a:pt x="79" y="41"/>
                      </a:cubicBezTo>
                      <a:cubicBezTo>
                        <a:pt x="89" y="4"/>
                        <a:pt x="89" y="4"/>
                        <a:pt x="89" y="4"/>
                      </a:cubicBezTo>
                      <a:cubicBezTo>
                        <a:pt x="89" y="3"/>
                        <a:pt x="90" y="2"/>
                        <a:pt x="91" y="1"/>
                      </a:cubicBezTo>
                      <a:cubicBezTo>
                        <a:pt x="92" y="1"/>
                        <a:pt x="93" y="1"/>
                        <a:pt x="94" y="1"/>
                      </a:cubicBezTo>
                      <a:cubicBezTo>
                        <a:pt x="106" y="1"/>
                        <a:pt x="106" y="1"/>
                        <a:pt x="106" y="1"/>
                      </a:cubicBezTo>
                      <a:cubicBezTo>
                        <a:pt x="84" y="70"/>
                        <a:pt x="84" y="70"/>
                        <a:pt x="84" y="70"/>
                      </a:cubicBezTo>
                      <a:cubicBezTo>
                        <a:pt x="71" y="70"/>
                        <a:pt x="71" y="70"/>
                        <a:pt x="71" y="70"/>
                      </a:cubicBezTo>
                      <a:cubicBezTo>
                        <a:pt x="69" y="70"/>
                        <a:pt x="68" y="69"/>
                        <a:pt x="68" y="67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55" y="26"/>
                        <a:pt x="54" y="24"/>
                        <a:pt x="54" y="23"/>
                      </a:cubicBezTo>
                      <a:cubicBezTo>
                        <a:pt x="54" y="22"/>
                        <a:pt x="53" y="20"/>
                        <a:pt x="53" y="19"/>
                      </a:cubicBezTo>
                      <a:cubicBezTo>
                        <a:pt x="53" y="20"/>
                        <a:pt x="52" y="22"/>
                        <a:pt x="52" y="23"/>
                      </a:cubicBezTo>
                      <a:cubicBezTo>
                        <a:pt x="52" y="24"/>
                        <a:pt x="52" y="26"/>
                        <a:pt x="51" y="2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38" y="69"/>
                        <a:pt x="37" y="70"/>
                        <a:pt x="35" y="70"/>
                      </a:cubicBezTo>
                      <a:cubicBezTo>
                        <a:pt x="22" y="70"/>
                        <a:pt x="22" y="70"/>
                        <a:pt x="22" y="7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0" name="Freeform 48">
                  <a:extLst>
                    <a:ext uri="{FF2B5EF4-FFF2-40B4-BE49-F238E27FC236}">
                      <a16:creationId xmlns:a16="http://schemas.microsoft.com/office/drawing/2014/main" id="{ED661B03-30DA-D3F6-C06C-946C732CE7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68" y="578"/>
                  <a:ext cx="52" cy="240"/>
                </a:xfrm>
                <a:custGeom>
                  <a:avLst/>
                  <a:gdLst>
                    <a:gd name="T0" fmla="*/ 22 w 22"/>
                    <a:gd name="T1" fmla="*/ 10 h 100"/>
                    <a:gd name="T2" fmla="*/ 21 w 22"/>
                    <a:gd name="T3" fmla="*/ 14 h 100"/>
                    <a:gd name="T4" fmla="*/ 18 w 22"/>
                    <a:gd name="T5" fmla="*/ 18 h 100"/>
                    <a:gd name="T6" fmla="*/ 15 w 22"/>
                    <a:gd name="T7" fmla="*/ 20 h 100"/>
                    <a:gd name="T8" fmla="*/ 11 w 22"/>
                    <a:gd name="T9" fmla="*/ 21 h 100"/>
                    <a:gd name="T10" fmla="*/ 7 w 22"/>
                    <a:gd name="T11" fmla="*/ 20 h 100"/>
                    <a:gd name="T12" fmla="*/ 3 w 22"/>
                    <a:gd name="T13" fmla="*/ 18 h 100"/>
                    <a:gd name="T14" fmla="*/ 1 w 22"/>
                    <a:gd name="T15" fmla="*/ 14 h 100"/>
                    <a:gd name="T16" fmla="*/ 0 w 22"/>
                    <a:gd name="T17" fmla="*/ 10 h 100"/>
                    <a:gd name="T18" fmla="*/ 1 w 22"/>
                    <a:gd name="T19" fmla="*/ 6 h 100"/>
                    <a:gd name="T20" fmla="*/ 3 w 22"/>
                    <a:gd name="T21" fmla="*/ 3 h 100"/>
                    <a:gd name="T22" fmla="*/ 7 w 22"/>
                    <a:gd name="T23" fmla="*/ 0 h 100"/>
                    <a:gd name="T24" fmla="*/ 11 w 22"/>
                    <a:gd name="T25" fmla="*/ 0 h 100"/>
                    <a:gd name="T26" fmla="*/ 15 w 22"/>
                    <a:gd name="T27" fmla="*/ 0 h 100"/>
                    <a:gd name="T28" fmla="*/ 18 w 22"/>
                    <a:gd name="T29" fmla="*/ 3 h 100"/>
                    <a:gd name="T30" fmla="*/ 21 w 22"/>
                    <a:gd name="T31" fmla="*/ 6 h 100"/>
                    <a:gd name="T32" fmla="*/ 22 w 22"/>
                    <a:gd name="T33" fmla="*/ 10 h 100"/>
                    <a:gd name="T34" fmla="*/ 19 w 22"/>
                    <a:gd name="T35" fmla="*/ 31 h 100"/>
                    <a:gd name="T36" fmla="*/ 19 w 22"/>
                    <a:gd name="T37" fmla="*/ 100 h 100"/>
                    <a:gd name="T38" fmla="*/ 2 w 22"/>
                    <a:gd name="T39" fmla="*/ 100 h 100"/>
                    <a:gd name="T40" fmla="*/ 2 w 22"/>
                    <a:gd name="T41" fmla="*/ 31 h 100"/>
                    <a:gd name="T42" fmla="*/ 19 w 22"/>
                    <a:gd name="T43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" h="100">
                      <a:moveTo>
                        <a:pt x="22" y="10"/>
                      </a:moveTo>
                      <a:cubicBezTo>
                        <a:pt x="22" y="12"/>
                        <a:pt x="21" y="13"/>
                        <a:pt x="21" y="14"/>
                      </a:cubicBezTo>
                      <a:cubicBezTo>
                        <a:pt x="20" y="16"/>
                        <a:pt x="19" y="17"/>
                        <a:pt x="18" y="18"/>
                      </a:cubicBezTo>
                      <a:cubicBezTo>
                        <a:pt x="17" y="19"/>
                        <a:pt x="16" y="19"/>
                        <a:pt x="15" y="20"/>
                      </a:cubicBezTo>
                      <a:cubicBezTo>
                        <a:pt x="14" y="21"/>
                        <a:pt x="12" y="21"/>
                        <a:pt x="11" y="21"/>
                      </a:cubicBezTo>
                      <a:cubicBezTo>
                        <a:pt x="9" y="21"/>
                        <a:pt x="8" y="21"/>
                        <a:pt x="7" y="20"/>
                      </a:cubicBezTo>
                      <a:cubicBezTo>
                        <a:pt x="5" y="19"/>
                        <a:pt x="4" y="19"/>
                        <a:pt x="3" y="18"/>
                      </a:cubicBezTo>
                      <a:cubicBezTo>
                        <a:pt x="2" y="17"/>
                        <a:pt x="1" y="16"/>
                        <a:pt x="1" y="14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0" y="7"/>
                        <a:pt x="1" y="6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5" y="1"/>
                        <a:pt x="7" y="0"/>
                      </a:cubicBezTo>
                      <a:cubicBezTo>
                        <a:pt x="8" y="0"/>
                        <a:pt x="9" y="0"/>
                        <a:pt x="11" y="0"/>
                      </a:cubicBezTo>
                      <a:cubicBezTo>
                        <a:pt x="12" y="0"/>
                        <a:pt x="14" y="0"/>
                        <a:pt x="15" y="0"/>
                      </a:cubicBezTo>
                      <a:cubicBezTo>
                        <a:pt x="16" y="1"/>
                        <a:pt x="17" y="2"/>
                        <a:pt x="18" y="3"/>
                      </a:cubicBezTo>
                      <a:cubicBezTo>
                        <a:pt x="19" y="4"/>
                        <a:pt x="20" y="5"/>
                        <a:pt x="21" y="6"/>
                      </a:cubicBezTo>
                      <a:cubicBezTo>
                        <a:pt x="21" y="7"/>
                        <a:pt x="22" y="9"/>
                        <a:pt x="22" y="10"/>
                      </a:cubicBezTo>
                      <a:close/>
                      <a:moveTo>
                        <a:pt x="19" y="31"/>
                      </a:moveTo>
                      <a:cubicBezTo>
                        <a:pt x="19" y="100"/>
                        <a:pt x="19" y="100"/>
                        <a:pt x="19" y="10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2" y="31"/>
                        <a:pt x="2" y="31"/>
                        <a:pt x="2" y="31"/>
                      </a:cubicBezTo>
                      <a:lnTo>
                        <a:pt x="19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1" name="Freeform 49">
                  <a:extLst>
                    <a:ext uri="{FF2B5EF4-FFF2-40B4-BE49-F238E27FC236}">
                      <a16:creationId xmlns:a16="http://schemas.microsoft.com/office/drawing/2014/main" id="{9A355E50-8484-8CEA-459C-A6A3518EF4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49" y="650"/>
                  <a:ext cx="150" cy="171"/>
                </a:xfrm>
                <a:custGeom>
                  <a:avLst/>
                  <a:gdLst>
                    <a:gd name="T0" fmla="*/ 33 w 63"/>
                    <a:gd name="T1" fmla="*/ 0 h 71"/>
                    <a:gd name="T2" fmla="*/ 45 w 63"/>
                    <a:gd name="T3" fmla="*/ 2 h 71"/>
                    <a:gd name="T4" fmla="*/ 55 w 63"/>
                    <a:gd name="T5" fmla="*/ 8 h 71"/>
                    <a:gd name="T6" fmla="*/ 61 w 63"/>
                    <a:gd name="T7" fmla="*/ 18 h 71"/>
                    <a:gd name="T8" fmla="*/ 63 w 63"/>
                    <a:gd name="T9" fmla="*/ 31 h 71"/>
                    <a:gd name="T10" fmla="*/ 63 w 63"/>
                    <a:gd name="T11" fmla="*/ 34 h 71"/>
                    <a:gd name="T12" fmla="*/ 62 w 63"/>
                    <a:gd name="T13" fmla="*/ 36 h 71"/>
                    <a:gd name="T14" fmla="*/ 61 w 63"/>
                    <a:gd name="T15" fmla="*/ 37 h 71"/>
                    <a:gd name="T16" fmla="*/ 59 w 63"/>
                    <a:gd name="T17" fmla="*/ 38 h 71"/>
                    <a:gd name="T18" fmla="*/ 16 w 63"/>
                    <a:gd name="T19" fmla="*/ 38 h 71"/>
                    <a:gd name="T20" fmla="*/ 22 w 63"/>
                    <a:gd name="T21" fmla="*/ 53 h 71"/>
                    <a:gd name="T22" fmla="*/ 35 w 63"/>
                    <a:gd name="T23" fmla="*/ 58 h 71"/>
                    <a:gd name="T24" fmla="*/ 42 w 63"/>
                    <a:gd name="T25" fmla="*/ 57 h 71"/>
                    <a:gd name="T26" fmla="*/ 48 w 63"/>
                    <a:gd name="T27" fmla="*/ 55 h 71"/>
                    <a:gd name="T28" fmla="*/ 51 w 63"/>
                    <a:gd name="T29" fmla="*/ 53 h 71"/>
                    <a:gd name="T30" fmla="*/ 55 w 63"/>
                    <a:gd name="T31" fmla="*/ 52 h 71"/>
                    <a:gd name="T32" fmla="*/ 56 w 63"/>
                    <a:gd name="T33" fmla="*/ 53 h 71"/>
                    <a:gd name="T34" fmla="*/ 58 w 63"/>
                    <a:gd name="T35" fmla="*/ 54 h 71"/>
                    <a:gd name="T36" fmla="*/ 63 w 63"/>
                    <a:gd name="T37" fmla="*/ 60 h 71"/>
                    <a:gd name="T38" fmla="*/ 56 w 63"/>
                    <a:gd name="T39" fmla="*/ 65 h 71"/>
                    <a:gd name="T40" fmla="*/ 49 w 63"/>
                    <a:gd name="T41" fmla="*/ 69 h 71"/>
                    <a:gd name="T42" fmla="*/ 41 w 63"/>
                    <a:gd name="T43" fmla="*/ 71 h 71"/>
                    <a:gd name="T44" fmla="*/ 34 w 63"/>
                    <a:gd name="T45" fmla="*/ 71 h 71"/>
                    <a:gd name="T46" fmla="*/ 20 w 63"/>
                    <a:gd name="T47" fmla="*/ 69 h 71"/>
                    <a:gd name="T48" fmla="*/ 9 w 63"/>
                    <a:gd name="T49" fmla="*/ 62 h 71"/>
                    <a:gd name="T50" fmla="*/ 2 w 63"/>
                    <a:gd name="T51" fmla="*/ 50 h 71"/>
                    <a:gd name="T52" fmla="*/ 0 w 63"/>
                    <a:gd name="T53" fmla="*/ 34 h 71"/>
                    <a:gd name="T54" fmla="*/ 2 w 63"/>
                    <a:gd name="T55" fmla="*/ 21 h 71"/>
                    <a:gd name="T56" fmla="*/ 8 w 63"/>
                    <a:gd name="T57" fmla="*/ 10 h 71"/>
                    <a:gd name="T58" fmla="*/ 19 w 63"/>
                    <a:gd name="T59" fmla="*/ 2 h 71"/>
                    <a:gd name="T60" fmla="*/ 33 w 63"/>
                    <a:gd name="T61" fmla="*/ 0 h 71"/>
                    <a:gd name="T62" fmla="*/ 33 w 63"/>
                    <a:gd name="T63" fmla="*/ 12 h 71"/>
                    <a:gd name="T64" fmla="*/ 22 w 63"/>
                    <a:gd name="T65" fmla="*/ 16 h 71"/>
                    <a:gd name="T66" fmla="*/ 17 w 63"/>
                    <a:gd name="T67" fmla="*/ 27 h 71"/>
                    <a:gd name="T68" fmla="*/ 48 w 63"/>
                    <a:gd name="T69" fmla="*/ 27 h 71"/>
                    <a:gd name="T70" fmla="*/ 47 w 63"/>
                    <a:gd name="T71" fmla="*/ 21 h 71"/>
                    <a:gd name="T72" fmla="*/ 45 w 63"/>
                    <a:gd name="T73" fmla="*/ 16 h 71"/>
                    <a:gd name="T74" fmla="*/ 40 w 63"/>
                    <a:gd name="T75" fmla="*/ 13 h 71"/>
                    <a:gd name="T76" fmla="*/ 33 w 63"/>
                    <a:gd name="T77" fmla="*/ 1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3" h="71">
                      <a:moveTo>
                        <a:pt x="33" y="0"/>
                      </a:moveTo>
                      <a:cubicBezTo>
                        <a:pt x="37" y="0"/>
                        <a:pt x="42" y="0"/>
                        <a:pt x="45" y="2"/>
                      </a:cubicBezTo>
                      <a:cubicBezTo>
                        <a:pt x="49" y="3"/>
                        <a:pt x="52" y="5"/>
                        <a:pt x="55" y="8"/>
                      </a:cubicBezTo>
                      <a:cubicBezTo>
                        <a:pt x="57" y="10"/>
                        <a:pt x="60" y="14"/>
                        <a:pt x="61" y="18"/>
                      </a:cubicBezTo>
                      <a:cubicBezTo>
                        <a:pt x="63" y="22"/>
                        <a:pt x="63" y="26"/>
                        <a:pt x="63" y="31"/>
                      </a:cubicBezTo>
                      <a:cubicBezTo>
                        <a:pt x="63" y="32"/>
                        <a:pt x="63" y="33"/>
                        <a:pt x="63" y="34"/>
                      </a:cubicBezTo>
                      <a:cubicBezTo>
                        <a:pt x="63" y="35"/>
                        <a:pt x="63" y="36"/>
                        <a:pt x="62" y="36"/>
                      </a:cubicBezTo>
                      <a:cubicBezTo>
                        <a:pt x="62" y="37"/>
                        <a:pt x="62" y="37"/>
                        <a:pt x="61" y="37"/>
                      </a:cubicBezTo>
                      <a:cubicBezTo>
                        <a:pt x="61" y="38"/>
                        <a:pt x="60" y="38"/>
                        <a:pt x="59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7" y="45"/>
                        <a:pt x="19" y="50"/>
                        <a:pt x="22" y="53"/>
                      </a:cubicBezTo>
                      <a:cubicBezTo>
                        <a:pt x="25" y="57"/>
                        <a:pt x="30" y="58"/>
                        <a:pt x="35" y="58"/>
                      </a:cubicBezTo>
                      <a:cubicBezTo>
                        <a:pt x="38" y="58"/>
                        <a:pt x="40" y="58"/>
                        <a:pt x="42" y="57"/>
                      </a:cubicBezTo>
                      <a:cubicBezTo>
                        <a:pt x="44" y="57"/>
                        <a:pt x="46" y="56"/>
                        <a:pt x="48" y="55"/>
                      </a:cubicBezTo>
                      <a:cubicBezTo>
                        <a:pt x="49" y="55"/>
                        <a:pt x="50" y="54"/>
                        <a:pt x="51" y="53"/>
                      </a:cubicBezTo>
                      <a:cubicBezTo>
                        <a:pt x="53" y="53"/>
                        <a:pt x="54" y="52"/>
                        <a:pt x="55" y="52"/>
                      </a:cubicBezTo>
                      <a:cubicBezTo>
                        <a:pt x="55" y="52"/>
                        <a:pt x="56" y="52"/>
                        <a:pt x="56" y="53"/>
                      </a:cubicBezTo>
                      <a:cubicBezTo>
                        <a:pt x="57" y="53"/>
                        <a:pt x="57" y="53"/>
                        <a:pt x="58" y="54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1" y="62"/>
                        <a:pt x="59" y="64"/>
                        <a:pt x="56" y="65"/>
                      </a:cubicBezTo>
                      <a:cubicBezTo>
                        <a:pt x="54" y="67"/>
                        <a:pt x="52" y="68"/>
                        <a:pt x="49" y="69"/>
                      </a:cubicBezTo>
                      <a:cubicBezTo>
                        <a:pt x="47" y="70"/>
                        <a:pt x="44" y="70"/>
                        <a:pt x="41" y="71"/>
                      </a:cubicBezTo>
                      <a:cubicBezTo>
                        <a:pt x="39" y="71"/>
                        <a:pt x="36" y="71"/>
                        <a:pt x="34" y="71"/>
                      </a:cubicBezTo>
                      <a:cubicBezTo>
                        <a:pt x="29" y="71"/>
                        <a:pt x="25" y="71"/>
                        <a:pt x="20" y="69"/>
                      </a:cubicBezTo>
                      <a:cubicBezTo>
                        <a:pt x="16" y="67"/>
                        <a:pt x="13" y="65"/>
                        <a:pt x="9" y="62"/>
                      </a:cubicBezTo>
                      <a:cubicBezTo>
                        <a:pt x="6" y="59"/>
                        <a:pt x="4" y="55"/>
                        <a:pt x="2" y="50"/>
                      </a:cubicBezTo>
                      <a:cubicBezTo>
                        <a:pt x="0" y="46"/>
                        <a:pt x="0" y="40"/>
                        <a:pt x="0" y="34"/>
                      </a:cubicBezTo>
                      <a:cubicBezTo>
                        <a:pt x="0" y="29"/>
                        <a:pt x="0" y="25"/>
                        <a:pt x="2" y="21"/>
                      </a:cubicBezTo>
                      <a:cubicBezTo>
                        <a:pt x="3" y="16"/>
                        <a:pt x="6" y="13"/>
                        <a:pt x="8" y="10"/>
                      </a:cubicBezTo>
                      <a:cubicBezTo>
                        <a:pt x="11" y="7"/>
                        <a:pt x="15" y="4"/>
                        <a:pt x="19" y="2"/>
                      </a:cubicBezTo>
                      <a:cubicBezTo>
                        <a:pt x="23" y="0"/>
                        <a:pt x="28" y="0"/>
                        <a:pt x="33" y="0"/>
                      </a:cubicBezTo>
                      <a:close/>
                      <a:moveTo>
                        <a:pt x="33" y="12"/>
                      </a:moveTo>
                      <a:cubicBezTo>
                        <a:pt x="29" y="12"/>
                        <a:pt x="25" y="13"/>
                        <a:pt x="22" y="16"/>
                      </a:cubicBezTo>
                      <a:cubicBezTo>
                        <a:pt x="19" y="18"/>
                        <a:pt x="17" y="22"/>
                        <a:pt x="17" y="27"/>
                      </a:cubicBezTo>
                      <a:cubicBezTo>
                        <a:pt x="48" y="27"/>
                        <a:pt x="48" y="27"/>
                        <a:pt x="48" y="27"/>
                      </a:cubicBezTo>
                      <a:cubicBezTo>
                        <a:pt x="48" y="25"/>
                        <a:pt x="48" y="23"/>
                        <a:pt x="47" y="21"/>
                      </a:cubicBezTo>
                      <a:cubicBezTo>
                        <a:pt x="47" y="19"/>
                        <a:pt x="46" y="18"/>
                        <a:pt x="45" y="16"/>
                      </a:cubicBezTo>
                      <a:cubicBezTo>
                        <a:pt x="43" y="15"/>
                        <a:pt x="42" y="14"/>
                        <a:pt x="40" y="13"/>
                      </a:cubicBezTo>
                      <a:cubicBezTo>
                        <a:pt x="38" y="12"/>
                        <a:pt x="36" y="12"/>
                        <a:pt x="3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2" name="Freeform 50">
                  <a:extLst>
                    <a:ext uri="{FF2B5EF4-FFF2-40B4-BE49-F238E27FC236}">
                      <a16:creationId xmlns:a16="http://schemas.microsoft.com/office/drawing/2014/main" id="{BC58C610-AF88-B9D2-5D99-00FD2E2D4C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20" y="576"/>
                  <a:ext cx="155" cy="245"/>
                </a:xfrm>
                <a:custGeom>
                  <a:avLst/>
                  <a:gdLst>
                    <a:gd name="T0" fmla="*/ 54 w 65"/>
                    <a:gd name="T1" fmla="*/ 101 h 102"/>
                    <a:gd name="T2" fmla="*/ 50 w 65"/>
                    <a:gd name="T3" fmla="*/ 98 h 102"/>
                    <a:gd name="T4" fmla="*/ 49 w 65"/>
                    <a:gd name="T5" fmla="*/ 92 h 102"/>
                    <a:gd name="T6" fmla="*/ 44 w 65"/>
                    <a:gd name="T7" fmla="*/ 96 h 102"/>
                    <a:gd name="T8" fmla="*/ 39 w 65"/>
                    <a:gd name="T9" fmla="*/ 99 h 102"/>
                    <a:gd name="T10" fmla="*/ 33 w 65"/>
                    <a:gd name="T11" fmla="*/ 102 h 102"/>
                    <a:gd name="T12" fmla="*/ 26 w 65"/>
                    <a:gd name="T13" fmla="*/ 102 h 102"/>
                    <a:gd name="T14" fmla="*/ 16 w 65"/>
                    <a:gd name="T15" fmla="*/ 100 h 102"/>
                    <a:gd name="T16" fmla="*/ 8 w 65"/>
                    <a:gd name="T17" fmla="*/ 93 h 102"/>
                    <a:gd name="T18" fmla="*/ 2 w 65"/>
                    <a:gd name="T19" fmla="*/ 82 h 102"/>
                    <a:gd name="T20" fmla="*/ 0 w 65"/>
                    <a:gd name="T21" fmla="*/ 67 h 102"/>
                    <a:gd name="T22" fmla="*/ 2 w 65"/>
                    <a:gd name="T23" fmla="*/ 52 h 102"/>
                    <a:gd name="T24" fmla="*/ 9 w 65"/>
                    <a:gd name="T25" fmla="*/ 41 h 102"/>
                    <a:gd name="T26" fmla="*/ 18 w 65"/>
                    <a:gd name="T27" fmla="*/ 33 h 102"/>
                    <a:gd name="T28" fmla="*/ 30 w 65"/>
                    <a:gd name="T29" fmla="*/ 30 h 102"/>
                    <a:gd name="T30" fmla="*/ 40 w 65"/>
                    <a:gd name="T31" fmla="*/ 32 h 102"/>
                    <a:gd name="T32" fmla="*/ 48 w 65"/>
                    <a:gd name="T33" fmla="*/ 37 h 102"/>
                    <a:gd name="T34" fmla="*/ 48 w 65"/>
                    <a:gd name="T35" fmla="*/ 0 h 102"/>
                    <a:gd name="T36" fmla="*/ 65 w 65"/>
                    <a:gd name="T37" fmla="*/ 0 h 102"/>
                    <a:gd name="T38" fmla="*/ 65 w 65"/>
                    <a:gd name="T39" fmla="*/ 101 h 102"/>
                    <a:gd name="T40" fmla="*/ 54 w 65"/>
                    <a:gd name="T41" fmla="*/ 101 h 102"/>
                    <a:gd name="T42" fmla="*/ 32 w 65"/>
                    <a:gd name="T43" fmla="*/ 89 h 102"/>
                    <a:gd name="T44" fmla="*/ 41 w 65"/>
                    <a:gd name="T45" fmla="*/ 87 h 102"/>
                    <a:gd name="T46" fmla="*/ 48 w 65"/>
                    <a:gd name="T47" fmla="*/ 81 h 102"/>
                    <a:gd name="T48" fmla="*/ 48 w 65"/>
                    <a:gd name="T49" fmla="*/ 49 h 102"/>
                    <a:gd name="T50" fmla="*/ 42 w 65"/>
                    <a:gd name="T51" fmla="*/ 45 h 102"/>
                    <a:gd name="T52" fmla="*/ 34 w 65"/>
                    <a:gd name="T53" fmla="*/ 43 h 102"/>
                    <a:gd name="T54" fmla="*/ 27 w 65"/>
                    <a:gd name="T55" fmla="*/ 45 h 102"/>
                    <a:gd name="T56" fmla="*/ 22 w 65"/>
                    <a:gd name="T57" fmla="*/ 49 h 102"/>
                    <a:gd name="T58" fmla="*/ 19 w 65"/>
                    <a:gd name="T59" fmla="*/ 56 h 102"/>
                    <a:gd name="T60" fmla="*/ 18 w 65"/>
                    <a:gd name="T61" fmla="*/ 67 h 102"/>
                    <a:gd name="T62" fmla="*/ 19 w 65"/>
                    <a:gd name="T63" fmla="*/ 77 h 102"/>
                    <a:gd name="T64" fmla="*/ 22 w 65"/>
                    <a:gd name="T65" fmla="*/ 84 h 102"/>
                    <a:gd name="T66" fmla="*/ 26 w 65"/>
                    <a:gd name="T67" fmla="*/ 88 h 102"/>
                    <a:gd name="T68" fmla="*/ 32 w 65"/>
                    <a:gd name="T69" fmla="*/ 8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5" h="102">
                      <a:moveTo>
                        <a:pt x="54" y="101"/>
                      </a:moveTo>
                      <a:cubicBezTo>
                        <a:pt x="52" y="101"/>
                        <a:pt x="51" y="100"/>
                        <a:pt x="50" y="98"/>
                      </a:cubicBezTo>
                      <a:cubicBezTo>
                        <a:pt x="49" y="92"/>
                        <a:pt x="49" y="92"/>
                        <a:pt x="49" y="92"/>
                      </a:cubicBezTo>
                      <a:cubicBezTo>
                        <a:pt x="47" y="93"/>
                        <a:pt x="46" y="95"/>
                        <a:pt x="44" y="96"/>
                      </a:cubicBezTo>
                      <a:cubicBezTo>
                        <a:pt x="42" y="97"/>
                        <a:pt x="41" y="98"/>
                        <a:pt x="39" y="99"/>
                      </a:cubicBezTo>
                      <a:cubicBezTo>
                        <a:pt x="37" y="100"/>
                        <a:pt x="35" y="101"/>
                        <a:pt x="33" y="102"/>
                      </a:cubicBezTo>
                      <a:cubicBezTo>
                        <a:pt x="31" y="102"/>
                        <a:pt x="29" y="102"/>
                        <a:pt x="26" y="102"/>
                      </a:cubicBezTo>
                      <a:cubicBezTo>
                        <a:pt x="22" y="102"/>
                        <a:pt x="19" y="102"/>
                        <a:pt x="16" y="100"/>
                      </a:cubicBezTo>
                      <a:cubicBezTo>
                        <a:pt x="13" y="98"/>
                        <a:pt x="10" y="96"/>
                        <a:pt x="8" y="93"/>
                      </a:cubicBezTo>
                      <a:cubicBezTo>
                        <a:pt x="5" y="90"/>
                        <a:pt x="3" y="86"/>
                        <a:pt x="2" y="82"/>
                      </a:cubicBezTo>
                      <a:cubicBezTo>
                        <a:pt x="1" y="77"/>
                        <a:pt x="0" y="72"/>
                        <a:pt x="0" y="67"/>
                      </a:cubicBezTo>
                      <a:cubicBezTo>
                        <a:pt x="0" y="62"/>
                        <a:pt x="1" y="57"/>
                        <a:pt x="2" y="52"/>
                      </a:cubicBezTo>
                      <a:cubicBezTo>
                        <a:pt x="4" y="48"/>
                        <a:pt x="6" y="44"/>
                        <a:pt x="9" y="41"/>
                      </a:cubicBezTo>
                      <a:cubicBezTo>
                        <a:pt x="11" y="37"/>
                        <a:pt x="14" y="35"/>
                        <a:pt x="18" y="33"/>
                      </a:cubicBezTo>
                      <a:cubicBezTo>
                        <a:pt x="22" y="31"/>
                        <a:pt x="26" y="30"/>
                        <a:pt x="30" y="30"/>
                      </a:cubicBezTo>
                      <a:cubicBezTo>
                        <a:pt x="34" y="30"/>
                        <a:pt x="38" y="31"/>
                        <a:pt x="40" y="32"/>
                      </a:cubicBezTo>
                      <a:cubicBezTo>
                        <a:pt x="43" y="33"/>
                        <a:pt x="46" y="35"/>
                        <a:pt x="48" y="3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5" y="101"/>
                        <a:pt x="65" y="101"/>
                        <a:pt x="65" y="101"/>
                      </a:cubicBezTo>
                      <a:lnTo>
                        <a:pt x="54" y="101"/>
                      </a:lnTo>
                      <a:close/>
                      <a:moveTo>
                        <a:pt x="32" y="89"/>
                      </a:moveTo>
                      <a:cubicBezTo>
                        <a:pt x="35" y="89"/>
                        <a:pt x="38" y="88"/>
                        <a:pt x="41" y="87"/>
                      </a:cubicBezTo>
                      <a:cubicBezTo>
                        <a:pt x="43" y="85"/>
                        <a:pt x="46" y="83"/>
                        <a:pt x="48" y="81"/>
                      </a:cubicBezTo>
                      <a:cubicBezTo>
                        <a:pt x="48" y="49"/>
                        <a:pt x="48" y="49"/>
                        <a:pt x="48" y="49"/>
                      </a:cubicBezTo>
                      <a:cubicBezTo>
                        <a:pt x="46" y="47"/>
                        <a:pt x="44" y="45"/>
                        <a:pt x="42" y="45"/>
                      </a:cubicBezTo>
                      <a:cubicBezTo>
                        <a:pt x="39" y="44"/>
                        <a:pt x="37" y="43"/>
                        <a:pt x="34" y="43"/>
                      </a:cubicBezTo>
                      <a:cubicBezTo>
                        <a:pt x="32" y="43"/>
                        <a:pt x="29" y="44"/>
                        <a:pt x="27" y="45"/>
                      </a:cubicBezTo>
                      <a:cubicBezTo>
                        <a:pt x="25" y="45"/>
                        <a:pt x="24" y="47"/>
                        <a:pt x="22" y="49"/>
                      </a:cubicBezTo>
                      <a:cubicBezTo>
                        <a:pt x="21" y="51"/>
                        <a:pt x="20" y="53"/>
                        <a:pt x="19" y="56"/>
                      </a:cubicBezTo>
                      <a:cubicBezTo>
                        <a:pt x="18" y="59"/>
                        <a:pt x="18" y="63"/>
                        <a:pt x="18" y="67"/>
                      </a:cubicBezTo>
                      <a:cubicBezTo>
                        <a:pt x="18" y="71"/>
                        <a:pt x="18" y="74"/>
                        <a:pt x="19" y="77"/>
                      </a:cubicBezTo>
                      <a:cubicBezTo>
                        <a:pt x="19" y="80"/>
                        <a:pt x="20" y="82"/>
                        <a:pt x="22" y="84"/>
                      </a:cubicBezTo>
                      <a:cubicBezTo>
                        <a:pt x="23" y="86"/>
                        <a:pt x="24" y="87"/>
                        <a:pt x="26" y="88"/>
                      </a:cubicBezTo>
                      <a:cubicBezTo>
                        <a:pt x="28" y="89"/>
                        <a:pt x="30" y="89"/>
                        <a:pt x="3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3" name="Freeform 51">
                  <a:extLst>
                    <a:ext uri="{FF2B5EF4-FFF2-40B4-BE49-F238E27FC236}">
                      <a16:creationId xmlns:a16="http://schemas.microsoft.com/office/drawing/2014/main" id="{D67A207A-8466-EBCE-64F2-B60164CAD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8" y="653"/>
                  <a:ext cx="128" cy="165"/>
                </a:xfrm>
                <a:custGeom>
                  <a:avLst/>
                  <a:gdLst>
                    <a:gd name="T0" fmla="*/ 54 w 54"/>
                    <a:gd name="T1" fmla="*/ 7 h 69"/>
                    <a:gd name="T2" fmla="*/ 54 w 54"/>
                    <a:gd name="T3" fmla="*/ 10 h 69"/>
                    <a:gd name="T4" fmla="*/ 52 w 54"/>
                    <a:gd name="T5" fmla="*/ 13 h 69"/>
                    <a:gd name="T6" fmla="*/ 19 w 54"/>
                    <a:gd name="T7" fmla="*/ 56 h 69"/>
                    <a:gd name="T8" fmla="*/ 53 w 54"/>
                    <a:gd name="T9" fmla="*/ 56 h 69"/>
                    <a:gd name="T10" fmla="*/ 53 w 54"/>
                    <a:gd name="T11" fmla="*/ 69 h 69"/>
                    <a:gd name="T12" fmla="*/ 0 w 54"/>
                    <a:gd name="T13" fmla="*/ 69 h 69"/>
                    <a:gd name="T14" fmla="*/ 0 w 54"/>
                    <a:gd name="T15" fmla="*/ 62 h 69"/>
                    <a:gd name="T16" fmla="*/ 0 w 54"/>
                    <a:gd name="T17" fmla="*/ 60 h 69"/>
                    <a:gd name="T18" fmla="*/ 2 w 54"/>
                    <a:gd name="T19" fmla="*/ 57 h 69"/>
                    <a:gd name="T20" fmla="*/ 35 w 54"/>
                    <a:gd name="T21" fmla="*/ 12 h 69"/>
                    <a:gd name="T22" fmla="*/ 2 w 54"/>
                    <a:gd name="T23" fmla="*/ 12 h 69"/>
                    <a:gd name="T24" fmla="*/ 2 w 54"/>
                    <a:gd name="T25" fmla="*/ 0 h 69"/>
                    <a:gd name="T26" fmla="*/ 54 w 54"/>
                    <a:gd name="T27" fmla="*/ 0 h 69"/>
                    <a:gd name="T28" fmla="*/ 54 w 54"/>
                    <a:gd name="T29" fmla="*/ 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" h="69">
                      <a:moveTo>
                        <a:pt x="54" y="7"/>
                      </a:moveTo>
                      <a:cubicBezTo>
                        <a:pt x="54" y="8"/>
                        <a:pt x="54" y="9"/>
                        <a:pt x="54" y="10"/>
                      </a:cubicBezTo>
                      <a:cubicBezTo>
                        <a:pt x="53" y="11"/>
                        <a:pt x="53" y="12"/>
                        <a:pt x="52" y="13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53" y="56"/>
                        <a:pt x="53" y="56"/>
                        <a:pt x="53" y="56"/>
                      </a:cubicBezTo>
                      <a:cubicBezTo>
                        <a:pt x="53" y="69"/>
                        <a:pt x="53" y="69"/>
                        <a:pt x="53" y="6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61"/>
                        <a:pt x="0" y="60"/>
                      </a:cubicBezTo>
                      <a:cubicBezTo>
                        <a:pt x="0" y="59"/>
                        <a:pt x="1" y="58"/>
                        <a:pt x="2" y="57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lnTo>
                        <a:pt x="54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4" name="Freeform 52">
                  <a:extLst>
                    <a:ext uri="{FF2B5EF4-FFF2-40B4-BE49-F238E27FC236}">
                      <a16:creationId xmlns:a16="http://schemas.microsoft.com/office/drawing/2014/main" id="{F73D6ACA-566E-6000-5C40-28CCA6A5422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58" y="650"/>
                  <a:ext cx="152" cy="171"/>
                </a:xfrm>
                <a:custGeom>
                  <a:avLst/>
                  <a:gdLst>
                    <a:gd name="T0" fmla="*/ 34 w 64"/>
                    <a:gd name="T1" fmla="*/ 0 h 71"/>
                    <a:gd name="T2" fmla="*/ 46 w 64"/>
                    <a:gd name="T3" fmla="*/ 2 h 71"/>
                    <a:gd name="T4" fmla="*/ 56 w 64"/>
                    <a:gd name="T5" fmla="*/ 8 h 71"/>
                    <a:gd name="T6" fmla="*/ 62 w 64"/>
                    <a:gd name="T7" fmla="*/ 18 h 71"/>
                    <a:gd name="T8" fmla="*/ 64 w 64"/>
                    <a:gd name="T9" fmla="*/ 31 h 71"/>
                    <a:gd name="T10" fmla="*/ 64 w 64"/>
                    <a:gd name="T11" fmla="*/ 34 h 71"/>
                    <a:gd name="T12" fmla="*/ 63 w 64"/>
                    <a:gd name="T13" fmla="*/ 36 h 71"/>
                    <a:gd name="T14" fmla="*/ 62 w 64"/>
                    <a:gd name="T15" fmla="*/ 37 h 71"/>
                    <a:gd name="T16" fmla="*/ 60 w 64"/>
                    <a:gd name="T17" fmla="*/ 38 h 71"/>
                    <a:gd name="T18" fmla="*/ 17 w 64"/>
                    <a:gd name="T19" fmla="*/ 38 h 71"/>
                    <a:gd name="T20" fmla="*/ 23 w 64"/>
                    <a:gd name="T21" fmla="*/ 53 h 71"/>
                    <a:gd name="T22" fmla="*/ 36 w 64"/>
                    <a:gd name="T23" fmla="*/ 58 h 71"/>
                    <a:gd name="T24" fmla="*/ 43 w 64"/>
                    <a:gd name="T25" fmla="*/ 57 h 71"/>
                    <a:gd name="T26" fmla="*/ 48 w 64"/>
                    <a:gd name="T27" fmla="*/ 55 h 71"/>
                    <a:gd name="T28" fmla="*/ 52 w 64"/>
                    <a:gd name="T29" fmla="*/ 53 h 71"/>
                    <a:gd name="T30" fmla="*/ 56 w 64"/>
                    <a:gd name="T31" fmla="*/ 52 h 71"/>
                    <a:gd name="T32" fmla="*/ 57 w 64"/>
                    <a:gd name="T33" fmla="*/ 53 h 71"/>
                    <a:gd name="T34" fmla="*/ 59 w 64"/>
                    <a:gd name="T35" fmla="*/ 54 h 71"/>
                    <a:gd name="T36" fmla="*/ 64 w 64"/>
                    <a:gd name="T37" fmla="*/ 60 h 71"/>
                    <a:gd name="T38" fmla="*/ 57 w 64"/>
                    <a:gd name="T39" fmla="*/ 65 h 71"/>
                    <a:gd name="T40" fmla="*/ 50 w 64"/>
                    <a:gd name="T41" fmla="*/ 69 h 71"/>
                    <a:gd name="T42" fmla="*/ 42 w 64"/>
                    <a:gd name="T43" fmla="*/ 71 h 71"/>
                    <a:gd name="T44" fmla="*/ 35 w 64"/>
                    <a:gd name="T45" fmla="*/ 71 h 71"/>
                    <a:gd name="T46" fmla="*/ 21 w 64"/>
                    <a:gd name="T47" fmla="*/ 69 h 71"/>
                    <a:gd name="T48" fmla="*/ 10 w 64"/>
                    <a:gd name="T49" fmla="*/ 62 h 71"/>
                    <a:gd name="T50" fmla="*/ 3 w 64"/>
                    <a:gd name="T51" fmla="*/ 50 h 71"/>
                    <a:gd name="T52" fmla="*/ 0 w 64"/>
                    <a:gd name="T53" fmla="*/ 34 h 71"/>
                    <a:gd name="T54" fmla="*/ 3 w 64"/>
                    <a:gd name="T55" fmla="*/ 21 h 71"/>
                    <a:gd name="T56" fmla="*/ 9 w 64"/>
                    <a:gd name="T57" fmla="*/ 10 h 71"/>
                    <a:gd name="T58" fmla="*/ 20 w 64"/>
                    <a:gd name="T59" fmla="*/ 2 h 71"/>
                    <a:gd name="T60" fmla="*/ 34 w 64"/>
                    <a:gd name="T61" fmla="*/ 0 h 71"/>
                    <a:gd name="T62" fmla="*/ 34 w 64"/>
                    <a:gd name="T63" fmla="*/ 12 h 71"/>
                    <a:gd name="T64" fmla="*/ 23 w 64"/>
                    <a:gd name="T65" fmla="*/ 16 h 71"/>
                    <a:gd name="T66" fmla="*/ 17 w 64"/>
                    <a:gd name="T67" fmla="*/ 27 h 71"/>
                    <a:gd name="T68" fmla="*/ 49 w 64"/>
                    <a:gd name="T69" fmla="*/ 27 h 71"/>
                    <a:gd name="T70" fmla="*/ 48 w 64"/>
                    <a:gd name="T71" fmla="*/ 21 h 71"/>
                    <a:gd name="T72" fmla="*/ 45 w 64"/>
                    <a:gd name="T73" fmla="*/ 16 h 71"/>
                    <a:gd name="T74" fmla="*/ 41 w 64"/>
                    <a:gd name="T75" fmla="*/ 13 h 71"/>
                    <a:gd name="T76" fmla="*/ 34 w 64"/>
                    <a:gd name="T77" fmla="*/ 1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71">
                      <a:moveTo>
                        <a:pt x="34" y="0"/>
                      </a:moveTo>
                      <a:cubicBezTo>
                        <a:pt x="38" y="0"/>
                        <a:pt x="42" y="0"/>
                        <a:pt x="46" y="2"/>
                      </a:cubicBezTo>
                      <a:cubicBezTo>
                        <a:pt x="50" y="3"/>
                        <a:pt x="53" y="5"/>
                        <a:pt x="56" y="8"/>
                      </a:cubicBezTo>
                      <a:cubicBezTo>
                        <a:pt x="58" y="10"/>
                        <a:pt x="60" y="14"/>
                        <a:pt x="62" y="18"/>
                      </a:cubicBezTo>
                      <a:cubicBezTo>
                        <a:pt x="63" y="22"/>
                        <a:pt x="64" y="26"/>
                        <a:pt x="64" y="31"/>
                      </a:cubicBezTo>
                      <a:cubicBezTo>
                        <a:pt x="64" y="32"/>
                        <a:pt x="64" y="33"/>
                        <a:pt x="64" y="34"/>
                      </a:cubicBezTo>
                      <a:cubicBezTo>
                        <a:pt x="64" y="35"/>
                        <a:pt x="64" y="36"/>
                        <a:pt x="63" y="36"/>
                      </a:cubicBezTo>
                      <a:cubicBezTo>
                        <a:pt x="63" y="37"/>
                        <a:pt x="63" y="37"/>
                        <a:pt x="62" y="37"/>
                      </a:cubicBezTo>
                      <a:cubicBezTo>
                        <a:pt x="62" y="38"/>
                        <a:pt x="61" y="38"/>
                        <a:pt x="60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8" y="45"/>
                        <a:pt x="20" y="50"/>
                        <a:pt x="23" y="53"/>
                      </a:cubicBezTo>
                      <a:cubicBezTo>
                        <a:pt x="26" y="57"/>
                        <a:pt x="31" y="58"/>
                        <a:pt x="36" y="58"/>
                      </a:cubicBezTo>
                      <a:cubicBezTo>
                        <a:pt x="39" y="58"/>
                        <a:pt x="41" y="58"/>
                        <a:pt x="43" y="57"/>
                      </a:cubicBezTo>
                      <a:cubicBezTo>
                        <a:pt x="45" y="57"/>
                        <a:pt x="47" y="56"/>
                        <a:pt x="48" y="55"/>
                      </a:cubicBezTo>
                      <a:cubicBezTo>
                        <a:pt x="50" y="55"/>
                        <a:pt x="51" y="54"/>
                        <a:pt x="52" y="53"/>
                      </a:cubicBezTo>
                      <a:cubicBezTo>
                        <a:pt x="53" y="53"/>
                        <a:pt x="55" y="52"/>
                        <a:pt x="56" y="52"/>
                      </a:cubicBezTo>
                      <a:cubicBezTo>
                        <a:pt x="56" y="52"/>
                        <a:pt x="57" y="52"/>
                        <a:pt x="57" y="53"/>
                      </a:cubicBezTo>
                      <a:cubicBezTo>
                        <a:pt x="58" y="53"/>
                        <a:pt x="58" y="53"/>
                        <a:pt x="59" y="54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2" y="62"/>
                        <a:pt x="60" y="64"/>
                        <a:pt x="57" y="65"/>
                      </a:cubicBezTo>
                      <a:cubicBezTo>
                        <a:pt x="55" y="67"/>
                        <a:pt x="53" y="68"/>
                        <a:pt x="50" y="69"/>
                      </a:cubicBezTo>
                      <a:cubicBezTo>
                        <a:pt x="48" y="70"/>
                        <a:pt x="45" y="70"/>
                        <a:pt x="42" y="71"/>
                      </a:cubicBezTo>
                      <a:cubicBezTo>
                        <a:pt x="40" y="71"/>
                        <a:pt x="37" y="71"/>
                        <a:pt x="35" y="71"/>
                      </a:cubicBezTo>
                      <a:cubicBezTo>
                        <a:pt x="30" y="71"/>
                        <a:pt x="25" y="71"/>
                        <a:pt x="21" y="69"/>
                      </a:cubicBezTo>
                      <a:cubicBezTo>
                        <a:pt x="17" y="67"/>
                        <a:pt x="13" y="65"/>
                        <a:pt x="10" y="62"/>
                      </a:cubicBezTo>
                      <a:cubicBezTo>
                        <a:pt x="7" y="59"/>
                        <a:pt x="5" y="55"/>
                        <a:pt x="3" y="50"/>
                      </a:cubicBezTo>
                      <a:cubicBezTo>
                        <a:pt x="1" y="46"/>
                        <a:pt x="0" y="40"/>
                        <a:pt x="0" y="34"/>
                      </a:cubicBezTo>
                      <a:cubicBezTo>
                        <a:pt x="0" y="29"/>
                        <a:pt x="1" y="25"/>
                        <a:pt x="3" y="21"/>
                      </a:cubicBezTo>
                      <a:cubicBezTo>
                        <a:pt x="4" y="16"/>
                        <a:pt x="6" y="13"/>
                        <a:pt x="9" y="10"/>
                      </a:cubicBezTo>
                      <a:cubicBezTo>
                        <a:pt x="12" y="7"/>
                        <a:pt x="16" y="4"/>
                        <a:pt x="20" y="2"/>
                      </a:cubicBezTo>
                      <a:cubicBezTo>
                        <a:pt x="24" y="0"/>
                        <a:pt x="29" y="0"/>
                        <a:pt x="34" y="0"/>
                      </a:cubicBezTo>
                      <a:close/>
                      <a:moveTo>
                        <a:pt x="34" y="12"/>
                      </a:moveTo>
                      <a:cubicBezTo>
                        <a:pt x="29" y="12"/>
                        <a:pt x="26" y="13"/>
                        <a:pt x="23" y="16"/>
                      </a:cubicBezTo>
                      <a:cubicBezTo>
                        <a:pt x="20" y="18"/>
                        <a:pt x="18" y="22"/>
                        <a:pt x="17" y="27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49" y="25"/>
                        <a:pt x="49" y="23"/>
                        <a:pt x="48" y="21"/>
                      </a:cubicBezTo>
                      <a:cubicBezTo>
                        <a:pt x="48" y="19"/>
                        <a:pt x="47" y="18"/>
                        <a:pt x="45" y="16"/>
                      </a:cubicBezTo>
                      <a:cubicBezTo>
                        <a:pt x="44" y="15"/>
                        <a:pt x="43" y="14"/>
                        <a:pt x="41" y="13"/>
                      </a:cubicBezTo>
                      <a:cubicBezTo>
                        <a:pt x="39" y="12"/>
                        <a:pt x="37" y="12"/>
                        <a:pt x="3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5" name="Freeform 53">
                  <a:extLst>
                    <a:ext uri="{FF2B5EF4-FFF2-40B4-BE49-F238E27FC236}">
                      <a16:creationId xmlns:a16="http://schemas.microsoft.com/office/drawing/2014/main" id="{1CDB387E-FDDB-EF67-A92E-2954699B88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" y="650"/>
                  <a:ext cx="145" cy="168"/>
                </a:xfrm>
                <a:custGeom>
                  <a:avLst/>
                  <a:gdLst>
                    <a:gd name="T0" fmla="*/ 0 w 61"/>
                    <a:gd name="T1" fmla="*/ 70 h 70"/>
                    <a:gd name="T2" fmla="*/ 0 w 61"/>
                    <a:gd name="T3" fmla="*/ 1 h 70"/>
                    <a:gd name="T4" fmla="*/ 10 w 61"/>
                    <a:gd name="T5" fmla="*/ 1 h 70"/>
                    <a:gd name="T6" fmla="*/ 15 w 61"/>
                    <a:gd name="T7" fmla="*/ 4 h 70"/>
                    <a:gd name="T8" fmla="*/ 16 w 61"/>
                    <a:gd name="T9" fmla="*/ 9 h 70"/>
                    <a:gd name="T10" fmla="*/ 20 w 61"/>
                    <a:gd name="T11" fmla="*/ 5 h 70"/>
                    <a:gd name="T12" fmla="*/ 25 w 61"/>
                    <a:gd name="T13" fmla="*/ 2 h 70"/>
                    <a:gd name="T14" fmla="*/ 31 w 61"/>
                    <a:gd name="T15" fmla="*/ 0 h 70"/>
                    <a:gd name="T16" fmla="*/ 37 w 61"/>
                    <a:gd name="T17" fmla="*/ 0 h 70"/>
                    <a:gd name="T18" fmla="*/ 47 w 61"/>
                    <a:gd name="T19" fmla="*/ 1 h 70"/>
                    <a:gd name="T20" fmla="*/ 55 w 61"/>
                    <a:gd name="T21" fmla="*/ 7 h 70"/>
                    <a:gd name="T22" fmla="*/ 59 w 61"/>
                    <a:gd name="T23" fmla="*/ 15 h 70"/>
                    <a:gd name="T24" fmla="*/ 61 w 61"/>
                    <a:gd name="T25" fmla="*/ 26 h 70"/>
                    <a:gd name="T26" fmla="*/ 61 w 61"/>
                    <a:gd name="T27" fmla="*/ 70 h 70"/>
                    <a:gd name="T28" fmla="*/ 44 w 61"/>
                    <a:gd name="T29" fmla="*/ 70 h 70"/>
                    <a:gd name="T30" fmla="*/ 44 w 61"/>
                    <a:gd name="T31" fmla="*/ 26 h 70"/>
                    <a:gd name="T32" fmla="*/ 41 w 61"/>
                    <a:gd name="T33" fmla="*/ 16 h 70"/>
                    <a:gd name="T34" fmla="*/ 32 w 61"/>
                    <a:gd name="T35" fmla="*/ 13 h 70"/>
                    <a:gd name="T36" fmla="*/ 24 w 61"/>
                    <a:gd name="T37" fmla="*/ 15 h 70"/>
                    <a:gd name="T38" fmla="*/ 17 w 61"/>
                    <a:gd name="T39" fmla="*/ 20 h 70"/>
                    <a:gd name="T40" fmla="*/ 17 w 61"/>
                    <a:gd name="T41" fmla="*/ 70 h 70"/>
                    <a:gd name="T42" fmla="*/ 0 w 61"/>
                    <a:gd name="T4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" h="70">
                      <a:moveTo>
                        <a:pt x="0" y="7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3" y="1"/>
                        <a:pt x="14" y="2"/>
                        <a:pt x="15" y="4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8"/>
                        <a:pt x="19" y="6"/>
                        <a:pt x="20" y="5"/>
                      </a:cubicBezTo>
                      <a:cubicBezTo>
                        <a:pt x="22" y="4"/>
                        <a:pt x="23" y="3"/>
                        <a:pt x="25" y="2"/>
                      </a:cubicBezTo>
                      <a:cubicBezTo>
                        <a:pt x="27" y="1"/>
                        <a:pt x="29" y="1"/>
                        <a:pt x="31" y="0"/>
                      </a:cubicBezTo>
                      <a:cubicBezTo>
                        <a:pt x="33" y="0"/>
                        <a:pt x="35" y="0"/>
                        <a:pt x="37" y="0"/>
                      </a:cubicBezTo>
                      <a:cubicBezTo>
                        <a:pt x="41" y="0"/>
                        <a:pt x="45" y="0"/>
                        <a:pt x="47" y="1"/>
                      </a:cubicBezTo>
                      <a:cubicBezTo>
                        <a:pt x="50" y="3"/>
                        <a:pt x="53" y="5"/>
                        <a:pt x="55" y="7"/>
                      </a:cubicBezTo>
                      <a:cubicBezTo>
                        <a:pt x="57" y="9"/>
                        <a:pt x="58" y="12"/>
                        <a:pt x="59" y="15"/>
                      </a:cubicBezTo>
                      <a:cubicBezTo>
                        <a:pt x="60" y="19"/>
                        <a:pt x="61" y="22"/>
                        <a:pt x="61" y="26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4" y="22"/>
                        <a:pt x="43" y="18"/>
                        <a:pt x="41" y="16"/>
                      </a:cubicBezTo>
                      <a:cubicBezTo>
                        <a:pt x="39" y="14"/>
                        <a:pt x="36" y="13"/>
                        <a:pt x="32" y="13"/>
                      </a:cubicBezTo>
                      <a:cubicBezTo>
                        <a:pt x="29" y="13"/>
                        <a:pt x="27" y="13"/>
                        <a:pt x="24" y="15"/>
                      </a:cubicBezTo>
                      <a:cubicBezTo>
                        <a:pt x="22" y="16"/>
                        <a:pt x="19" y="18"/>
                        <a:pt x="17" y="2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lnTo>
                        <a:pt x="0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6" name="Freeform 54">
                  <a:extLst>
                    <a:ext uri="{FF2B5EF4-FFF2-40B4-BE49-F238E27FC236}">
                      <a16:creationId xmlns:a16="http://schemas.microsoft.com/office/drawing/2014/main" id="{B07E983C-A595-777F-A377-B8C7D1E303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26" y="578"/>
                  <a:ext cx="50" cy="240"/>
                </a:xfrm>
                <a:custGeom>
                  <a:avLst/>
                  <a:gdLst>
                    <a:gd name="T0" fmla="*/ 21 w 21"/>
                    <a:gd name="T1" fmla="*/ 10 h 100"/>
                    <a:gd name="T2" fmla="*/ 20 w 21"/>
                    <a:gd name="T3" fmla="*/ 14 h 100"/>
                    <a:gd name="T4" fmla="*/ 18 w 21"/>
                    <a:gd name="T5" fmla="*/ 18 h 100"/>
                    <a:gd name="T6" fmla="*/ 14 w 21"/>
                    <a:gd name="T7" fmla="*/ 20 h 100"/>
                    <a:gd name="T8" fmla="*/ 10 w 21"/>
                    <a:gd name="T9" fmla="*/ 21 h 100"/>
                    <a:gd name="T10" fmla="*/ 6 w 21"/>
                    <a:gd name="T11" fmla="*/ 20 h 100"/>
                    <a:gd name="T12" fmla="*/ 3 w 21"/>
                    <a:gd name="T13" fmla="*/ 18 h 100"/>
                    <a:gd name="T14" fmla="*/ 0 w 21"/>
                    <a:gd name="T15" fmla="*/ 14 h 100"/>
                    <a:gd name="T16" fmla="*/ 0 w 21"/>
                    <a:gd name="T17" fmla="*/ 10 h 100"/>
                    <a:gd name="T18" fmla="*/ 0 w 21"/>
                    <a:gd name="T19" fmla="*/ 6 h 100"/>
                    <a:gd name="T20" fmla="*/ 3 w 21"/>
                    <a:gd name="T21" fmla="*/ 3 h 100"/>
                    <a:gd name="T22" fmla="*/ 6 w 21"/>
                    <a:gd name="T23" fmla="*/ 0 h 100"/>
                    <a:gd name="T24" fmla="*/ 10 w 21"/>
                    <a:gd name="T25" fmla="*/ 0 h 100"/>
                    <a:gd name="T26" fmla="*/ 14 w 21"/>
                    <a:gd name="T27" fmla="*/ 0 h 100"/>
                    <a:gd name="T28" fmla="*/ 18 w 21"/>
                    <a:gd name="T29" fmla="*/ 3 h 100"/>
                    <a:gd name="T30" fmla="*/ 20 w 21"/>
                    <a:gd name="T31" fmla="*/ 6 h 100"/>
                    <a:gd name="T32" fmla="*/ 21 w 21"/>
                    <a:gd name="T33" fmla="*/ 10 h 100"/>
                    <a:gd name="T34" fmla="*/ 19 w 21"/>
                    <a:gd name="T35" fmla="*/ 31 h 100"/>
                    <a:gd name="T36" fmla="*/ 19 w 21"/>
                    <a:gd name="T37" fmla="*/ 100 h 100"/>
                    <a:gd name="T38" fmla="*/ 2 w 21"/>
                    <a:gd name="T39" fmla="*/ 100 h 100"/>
                    <a:gd name="T40" fmla="*/ 2 w 21"/>
                    <a:gd name="T41" fmla="*/ 31 h 100"/>
                    <a:gd name="T42" fmla="*/ 19 w 21"/>
                    <a:gd name="T43" fmla="*/ 3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100">
                      <a:moveTo>
                        <a:pt x="21" y="10"/>
                      </a:moveTo>
                      <a:cubicBezTo>
                        <a:pt x="21" y="12"/>
                        <a:pt x="21" y="13"/>
                        <a:pt x="20" y="14"/>
                      </a:cubicBezTo>
                      <a:cubicBezTo>
                        <a:pt x="20" y="16"/>
                        <a:pt x="19" y="17"/>
                        <a:pt x="18" y="18"/>
                      </a:cubicBezTo>
                      <a:cubicBezTo>
                        <a:pt x="17" y="19"/>
                        <a:pt x="16" y="19"/>
                        <a:pt x="14" y="20"/>
                      </a:cubicBezTo>
                      <a:cubicBezTo>
                        <a:pt x="13" y="21"/>
                        <a:pt x="12" y="21"/>
                        <a:pt x="10" y="21"/>
                      </a:cubicBezTo>
                      <a:cubicBezTo>
                        <a:pt x="9" y="21"/>
                        <a:pt x="7" y="21"/>
                        <a:pt x="6" y="20"/>
                      </a:cubicBezTo>
                      <a:cubicBezTo>
                        <a:pt x="5" y="19"/>
                        <a:pt x="4" y="19"/>
                        <a:pt x="3" y="18"/>
                      </a:cubicBezTo>
                      <a:cubicBezTo>
                        <a:pt x="2" y="17"/>
                        <a:pt x="1" y="16"/>
                        <a:pt x="0" y="14"/>
                      </a:cubicBezTo>
                      <a:cubicBezTo>
                        <a:pt x="0" y="13"/>
                        <a:pt x="0" y="12"/>
                        <a:pt x="0" y="10"/>
                      </a:cubicBezTo>
                      <a:cubicBezTo>
                        <a:pt x="0" y="9"/>
                        <a:pt x="0" y="7"/>
                        <a:pt x="0" y="6"/>
                      </a:cubicBezTo>
                      <a:cubicBezTo>
                        <a:pt x="1" y="5"/>
                        <a:pt x="2" y="4"/>
                        <a:pt x="3" y="3"/>
                      </a:cubicBezTo>
                      <a:cubicBezTo>
                        <a:pt x="4" y="2"/>
                        <a:pt x="5" y="1"/>
                        <a:pt x="6" y="0"/>
                      </a:cubicBezTo>
                      <a:cubicBezTo>
                        <a:pt x="7" y="0"/>
                        <a:pt x="9" y="0"/>
                        <a:pt x="10" y="0"/>
                      </a:cubicBezTo>
                      <a:cubicBezTo>
                        <a:pt x="12" y="0"/>
                        <a:pt x="13" y="0"/>
                        <a:pt x="14" y="0"/>
                      </a:cubicBezTo>
                      <a:cubicBezTo>
                        <a:pt x="16" y="1"/>
                        <a:pt x="17" y="2"/>
                        <a:pt x="18" y="3"/>
                      </a:cubicBezTo>
                      <a:cubicBezTo>
                        <a:pt x="19" y="4"/>
                        <a:pt x="20" y="5"/>
                        <a:pt x="20" y="6"/>
                      </a:cubicBezTo>
                      <a:cubicBezTo>
                        <a:pt x="21" y="7"/>
                        <a:pt x="21" y="9"/>
                        <a:pt x="21" y="10"/>
                      </a:cubicBezTo>
                      <a:close/>
                      <a:moveTo>
                        <a:pt x="19" y="31"/>
                      </a:moveTo>
                      <a:cubicBezTo>
                        <a:pt x="19" y="100"/>
                        <a:pt x="19" y="100"/>
                        <a:pt x="19" y="100"/>
                      </a:cubicBezTo>
                      <a:cubicBezTo>
                        <a:pt x="2" y="100"/>
                        <a:pt x="2" y="100"/>
                        <a:pt x="2" y="100"/>
                      </a:cubicBezTo>
                      <a:cubicBezTo>
                        <a:pt x="2" y="31"/>
                        <a:pt x="2" y="31"/>
                        <a:pt x="2" y="31"/>
                      </a:cubicBezTo>
                      <a:lnTo>
                        <a:pt x="19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7" name="Freeform 55">
                  <a:extLst>
                    <a:ext uri="{FF2B5EF4-FFF2-40B4-BE49-F238E27FC236}">
                      <a16:creationId xmlns:a16="http://schemas.microsoft.com/office/drawing/2014/main" id="{D181668A-5677-97B6-FBE2-CAB494732C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07" y="648"/>
                  <a:ext cx="138" cy="173"/>
                </a:xfrm>
                <a:custGeom>
                  <a:avLst/>
                  <a:gdLst>
                    <a:gd name="T0" fmla="*/ 58 w 58"/>
                    <a:gd name="T1" fmla="*/ 71 h 72"/>
                    <a:gd name="T2" fmla="*/ 51 w 58"/>
                    <a:gd name="T3" fmla="*/ 71 h 72"/>
                    <a:gd name="T4" fmla="*/ 47 w 58"/>
                    <a:gd name="T5" fmla="*/ 71 h 72"/>
                    <a:gd name="T6" fmla="*/ 45 w 58"/>
                    <a:gd name="T7" fmla="*/ 68 h 72"/>
                    <a:gd name="T8" fmla="*/ 44 w 58"/>
                    <a:gd name="T9" fmla="*/ 63 h 72"/>
                    <a:gd name="T10" fmla="*/ 38 w 58"/>
                    <a:gd name="T11" fmla="*/ 67 h 72"/>
                    <a:gd name="T12" fmla="*/ 33 w 58"/>
                    <a:gd name="T13" fmla="*/ 70 h 72"/>
                    <a:gd name="T14" fmla="*/ 27 w 58"/>
                    <a:gd name="T15" fmla="*/ 72 h 72"/>
                    <a:gd name="T16" fmla="*/ 21 w 58"/>
                    <a:gd name="T17" fmla="*/ 72 h 72"/>
                    <a:gd name="T18" fmla="*/ 12 w 58"/>
                    <a:gd name="T19" fmla="*/ 71 h 72"/>
                    <a:gd name="T20" fmla="*/ 6 w 58"/>
                    <a:gd name="T21" fmla="*/ 68 h 72"/>
                    <a:gd name="T22" fmla="*/ 2 w 58"/>
                    <a:gd name="T23" fmla="*/ 62 h 72"/>
                    <a:gd name="T24" fmla="*/ 0 w 58"/>
                    <a:gd name="T25" fmla="*/ 54 h 72"/>
                    <a:gd name="T26" fmla="*/ 2 w 58"/>
                    <a:gd name="T27" fmla="*/ 46 h 72"/>
                    <a:gd name="T28" fmla="*/ 9 w 58"/>
                    <a:gd name="T29" fmla="*/ 39 h 72"/>
                    <a:gd name="T30" fmla="*/ 22 w 58"/>
                    <a:gd name="T31" fmla="*/ 34 h 72"/>
                    <a:gd name="T32" fmla="*/ 42 w 58"/>
                    <a:gd name="T33" fmla="*/ 32 h 72"/>
                    <a:gd name="T34" fmla="*/ 42 w 58"/>
                    <a:gd name="T35" fmla="*/ 27 h 72"/>
                    <a:gd name="T36" fmla="*/ 39 w 58"/>
                    <a:gd name="T37" fmla="*/ 17 h 72"/>
                    <a:gd name="T38" fmla="*/ 31 w 58"/>
                    <a:gd name="T39" fmla="*/ 14 h 72"/>
                    <a:gd name="T40" fmla="*/ 24 w 58"/>
                    <a:gd name="T41" fmla="*/ 15 h 72"/>
                    <a:gd name="T42" fmla="*/ 19 w 58"/>
                    <a:gd name="T43" fmla="*/ 17 h 72"/>
                    <a:gd name="T44" fmla="*/ 15 w 58"/>
                    <a:gd name="T45" fmla="*/ 19 h 72"/>
                    <a:gd name="T46" fmla="*/ 12 w 58"/>
                    <a:gd name="T47" fmla="*/ 20 h 72"/>
                    <a:gd name="T48" fmla="*/ 9 w 58"/>
                    <a:gd name="T49" fmla="*/ 19 h 72"/>
                    <a:gd name="T50" fmla="*/ 7 w 58"/>
                    <a:gd name="T51" fmla="*/ 17 h 72"/>
                    <a:gd name="T52" fmla="*/ 4 w 58"/>
                    <a:gd name="T53" fmla="*/ 11 h 72"/>
                    <a:gd name="T54" fmla="*/ 33 w 58"/>
                    <a:gd name="T55" fmla="*/ 0 h 72"/>
                    <a:gd name="T56" fmla="*/ 44 w 58"/>
                    <a:gd name="T57" fmla="*/ 2 h 72"/>
                    <a:gd name="T58" fmla="*/ 52 w 58"/>
                    <a:gd name="T59" fmla="*/ 8 h 72"/>
                    <a:gd name="T60" fmla="*/ 57 w 58"/>
                    <a:gd name="T61" fmla="*/ 16 h 72"/>
                    <a:gd name="T62" fmla="*/ 58 w 58"/>
                    <a:gd name="T63" fmla="*/ 27 h 72"/>
                    <a:gd name="T64" fmla="*/ 58 w 58"/>
                    <a:gd name="T65" fmla="*/ 71 h 72"/>
                    <a:gd name="T66" fmla="*/ 26 w 58"/>
                    <a:gd name="T67" fmla="*/ 61 h 72"/>
                    <a:gd name="T68" fmla="*/ 31 w 58"/>
                    <a:gd name="T69" fmla="*/ 60 h 72"/>
                    <a:gd name="T70" fmla="*/ 35 w 58"/>
                    <a:gd name="T71" fmla="*/ 59 h 72"/>
                    <a:gd name="T72" fmla="*/ 38 w 58"/>
                    <a:gd name="T73" fmla="*/ 57 h 72"/>
                    <a:gd name="T74" fmla="*/ 42 w 58"/>
                    <a:gd name="T75" fmla="*/ 53 h 72"/>
                    <a:gd name="T76" fmla="*/ 42 w 58"/>
                    <a:gd name="T77" fmla="*/ 42 h 72"/>
                    <a:gd name="T78" fmla="*/ 30 w 58"/>
                    <a:gd name="T79" fmla="*/ 43 h 72"/>
                    <a:gd name="T80" fmla="*/ 22 w 58"/>
                    <a:gd name="T81" fmla="*/ 45 h 72"/>
                    <a:gd name="T82" fmla="*/ 18 w 58"/>
                    <a:gd name="T83" fmla="*/ 48 h 72"/>
                    <a:gd name="T84" fmla="*/ 16 w 58"/>
                    <a:gd name="T85" fmla="*/ 53 h 72"/>
                    <a:gd name="T86" fmla="*/ 19 w 58"/>
                    <a:gd name="T87" fmla="*/ 59 h 72"/>
                    <a:gd name="T88" fmla="*/ 26 w 58"/>
                    <a:gd name="T89" fmla="*/ 6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8" h="72">
                      <a:moveTo>
                        <a:pt x="58" y="71"/>
                      </a:moveTo>
                      <a:cubicBezTo>
                        <a:pt x="51" y="71"/>
                        <a:pt x="51" y="71"/>
                        <a:pt x="51" y="71"/>
                      </a:cubicBezTo>
                      <a:cubicBezTo>
                        <a:pt x="49" y="71"/>
                        <a:pt x="48" y="71"/>
                        <a:pt x="47" y="71"/>
                      </a:cubicBezTo>
                      <a:cubicBezTo>
                        <a:pt x="46" y="70"/>
                        <a:pt x="46" y="69"/>
                        <a:pt x="45" y="68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2" y="64"/>
                        <a:pt x="40" y="66"/>
                        <a:pt x="38" y="67"/>
                      </a:cubicBezTo>
                      <a:cubicBezTo>
                        <a:pt x="37" y="68"/>
                        <a:pt x="35" y="69"/>
                        <a:pt x="33" y="70"/>
                      </a:cubicBezTo>
                      <a:cubicBezTo>
                        <a:pt x="31" y="71"/>
                        <a:pt x="29" y="71"/>
                        <a:pt x="27" y="72"/>
                      </a:cubicBezTo>
                      <a:cubicBezTo>
                        <a:pt x="25" y="72"/>
                        <a:pt x="23" y="72"/>
                        <a:pt x="21" y="72"/>
                      </a:cubicBezTo>
                      <a:cubicBezTo>
                        <a:pt x="18" y="72"/>
                        <a:pt x="15" y="72"/>
                        <a:pt x="12" y="71"/>
                      </a:cubicBezTo>
                      <a:cubicBezTo>
                        <a:pt x="10" y="70"/>
                        <a:pt x="8" y="69"/>
                        <a:pt x="6" y="68"/>
                      </a:cubicBezTo>
                      <a:cubicBezTo>
                        <a:pt x="4" y="66"/>
                        <a:pt x="3" y="64"/>
                        <a:pt x="2" y="62"/>
                      </a:cubicBezTo>
                      <a:cubicBezTo>
                        <a:pt x="1" y="59"/>
                        <a:pt x="0" y="57"/>
                        <a:pt x="0" y="54"/>
                      </a:cubicBezTo>
                      <a:cubicBezTo>
                        <a:pt x="0" y="51"/>
                        <a:pt x="1" y="48"/>
                        <a:pt x="2" y="46"/>
                      </a:cubicBezTo>
                      <a:cubicBezTo>
                        <a:pt x="4" y="43"/>
                        <a:pt x="6" y="41"/>
                        <a:pt x="9" y="39"/>
                      </a:cubicBezTo>
                      <a:cubicBezTo>
                        <a:pt x="13" y="37"/>
                        <a:pt x="17" y="35"/>
                        <a:pt x="22" y="34"/>
                      </a:cubicBezTo>
                      <a:cubicBezTo>
                        <a:pt x="27" y="32"/>
                        <a:pt x="34" y="32"/>
                        <a:pt x="42" y="32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23"/>
                        <a:pt x="41" y="19"/>
                        <a:pt x="39" y="17"/>
                      </a:cubicBezTo>
                      <a:cubicBezTo>
                        <a:pt x="37" y="15"/>
                        <a:pt x="34" y="14"/>
                        <a:pt x="31" y="14"/>
                      </a:cubicBezTo>
                      <a:cubicBezTo>
                        <a:pt x="28" y="14"/>
                        <a:pt x="26" y="14"/>
                        <a:pt x="24" y="15"/>
                      </a:cubicBezTo>
                      <a:cubicBezTo>
                        <a:pt x="22" y="15"/>
                        <a:pt x="20" y="16"/>
                        <a:pt x="19" y="17"/>
                      </a:cubicBezTo>
                      <a:cubicBezTo>
                        <a:pt x="18" y="17"/>
                        <a:pt x="16" y="18"/>
                        <a:pt x="15" y="19"/>
                      </a:cubicBezTo>
                      <a:cubicBezTo>
                        <a:pt x="14" y="19"/>
                        <a:pt x="13" y="20"/>
                        <a:pt x="12" y="20"/>
                      </a:cubicBezTo>
                      <a:cubicBezTo>
                        <a:pt x="10" y="20"/>
                        <a:pt x="9" y="19"/>
                        <a:pt x="9" y="19"/>
                      </a:cubicBezTo>
                      <a:cubicBezTo>
                        <a:pt x="8" y="18"/>
                        <a:pt x="7" y="18"/>
                        <a:pt x="7" y="17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12" y="4"/>
                        <a:pt x="21" y="0"/>
                        <a:pt x="33" y="0"/>
                      </a:cubicBezTo>
                      <a:cubicBezTo>
                        <a:pt x="37" y="0"/>
                        <a:pt x="40" y="1"/>
                        <a:pt x="44" y="2"/>
                      </a:cubicBezTo>
                      <a:cubicBezTo>
                        <a:pt x="47" y="4"/>
                        <a:pt x="49" y="6"/>
                        <a:pt x="52" y="8"/>
                      </a:cubicBezTo>
                      <a:cubicBezTo>
                        <a:pt x="54" y="10"/>
                        <a:pt x="56" y="13"/>
                        <a:pt x="57" y="16"/>
                      </a:cubicBezTo>
                      <a:cubicBezTo>
                        <a:pt x="58" y="20"/>
                        <a:pt x="58" y="23"/>
                        <a:pt x="58" y="27"/>
                      </a:cubicBezTo>
                      <a:lnTo>
                        <a:pt x="58" y="71"/>
                      </a:lnTo>
                      <a:close/>
                      <a:moveTo>
                        <a:pt x="26" y="61"/>
                      </a:moveTo>
                      <a:cubicBezTo>
                        <a:pt x="28" y="61"/>
                        <a:pt x="29" y="61"/>
                        <a:pt x="31" y="60"/>
                      </a:cubicBezTo>
                      <a:cubicBezTo>
                        <a:pt x="32" y="60"/>
                        <a:pt x="33" y="60"/>
                        <a:pt x="35" y="59"/>
                      </a:cubicBezTo>
                      <a:cubicBezTo>
                        <a:pt x="36" y="58"/>
                        <a:pt x="37" y="58"/>
                        <a:pt x="38" y="57"/>
                      </a:cubicBezTo>
                      <a:cubicBezTo>
                        <a:pt x="40" y="56"/>
                        <a:pt x="41" y="55"/>
                        <a:pt x="42" y="53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37" y="42"/>
                        <a:pt x="33" y="42"/>
                        <a:pt x="30" y="43"/>
                      </a:cubicBezTo>
                      <a:cubicBezTo>
                        <a:pt x="27" y="43"/>
                        <a:pt x="24" y="44"/>
                        <a:pt x="22" y="45"/>
                      </a:cubicBezTo>
                      <a:cubicBezTo>
                        <a:pt x="20" y="46"/>
                        <a:pt x="18" y="47"/>
                        <a:pt x="18" y="48"/>
                      </a:cubicBezTo>
                      <a:cubicBezTo>
                        <a:pt x="17" y="50"/>
                        <a:pt x="16" y="51"/>
                        <a:pt x="16" y="53"/>
                      </a:cubicBezTo>
                      <a:cubicBezTo>
                        <a:pt x="16" y="56"/>
                        <a:pt x="17" y="58"/>
                        <a:pt x="19" y="59"/>
                      </a:cubicBezTo>
                      <a:cubicBezTo>
                        <a:pt x="21" y="60"/>
                        <a:pt x="23" y="61"/>
                        <a:pt x="26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  <p:grpSp>
            <p:nvGrpSpPr>
              <p:cNvPr id="14" name="Grupa 13">
                <a:extLst>
                  <a:ext uri="{FF2B5EF4-FFF2-40B4-BE49-F238E27FC236}">
                    <a16:creationId xmlns:a16="http://schemas.microsoft.com/office/drawing/2014/main" id="{FF1C9D6A-B6FE-66E6-8EF0-8DB27B9DC965}"/>
                  </a:ext>
                </a:extLst>
              </p:cNvPr>
              <p:cNvGrpSpPr/>
              <p:nvPr/>
            </p:nvGrpSpPr>
            <p:grpSpPr>
              <a:xfrm>
                <a:off x="627692" y="6592047"/>
                <a:ext cx="4256311" cy="212046"/>
                <a:chOff x="896237" y="6390752"/>
                <a:chExt cx="5268521" cy="262474"/>
              </a:xfrm>
            </p:grpSpPr>
            <p:grpSp>
              <p:nvGrpSpPr>
                <p:cNvPr id="53" name="Grupa 52">
                  <a:extLst>
                    <a:ext uri="{FF2B5EF4-FFF2-40B4-BE49-F238E27FC236}">
                      <a16:creationId xmlns:a16="http://schemas.microsoft.com/office/drawing/2014/main" id="{D1740C9D-28FE-5A4B-611C-86C8553099AC}"/>
                    </a:ext>
                  </a:extLst>
                </p:cNvPr>
                <p:cNvGrpSpPr/>
                <p:nvPr/>
              </p:nvGrpSpPr>
              <p:grpSpPr>
                <a:xfrm>
                  <a:off x="896237" y="6390752"/>
                  <a:ext cx="2566607" cy="262474"/>
                  <a:chOff x="896237" y="6577479"/>
                  <a:chExt cx="2566607" cy="262474"/>
                </a:xfrm>
              </p:grpSpPr>
              <p:sp>
                <p:nvSpPr>
                  <p:cNvPr id="67" name="Freeform 94">
                    <a:extLst>
                      <a:ext uri="{FF2B5EF4-FFF2-40B4-BE49-F238E27FC236}">
                        <a16:creationId xmlns:a16="http://schemas.microsoft.com/office/drawing/2014/main" id="{1A37B4D8-1049-CC50-E770-36911D63EE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6237" y="6643538"/>
                    <a:ext cx="221077" cy="147091"/>
                  </a:xfrm>
                  <a:custGeom>
                    <a:avLst/>
                    <a:gdLst>
                      <a:gd name="T0" fmla="*/ 0 w 106"/>
                      <a:gd name="T1" fmla="*/ 0 h 70"/>
                      <a:gd name="T2" fmla="*/ 13 w 106"/>
                      <a:gd name="T3" fmla="*/ 0 h 70"/>
                      <a:gd name="T4" fmla="*/ 16 w 106"/>
                      <a:gd name="T5" fmla="*/ 1 h 70"/>
                      <a:gd name="T6" fmla="*/ 18 w 106"/>
                      <a:gd name="T7" fmla="*/ 3 h 70"/>
                      <a:gd name="T8" fmla="*/ 28 w 106"/>
                      <a:gd name="T9" fmla="*/ 41 h 70"/>
                      <a:gd name="T10" fmla="*/ 29 w 106"/>
                      <a:gd name="T11" fmla="*/ 47 h 70"/>
                      <a:gd name="T12" fmla="*/ 30 w 106"/>
                      <a:gd name="T13" fmla="*/ 53 h 70"/>
                      <a:gd name="T14" fmla="*/ 32 w 106"/>
                      <a:gd name="T15" fmla="*/ 47 h 70"/>
                      <a:gd name="T16" fmla="*/ 34 w 106"/>
                      <a:gd name="T17" fmla="*/ 41 h 70"/>
                      <a:gd name="T18" fmla="*/ 45 w 106"/>
                      <a:gd name="T19" fmla="*/ 3 h 70"/>
                      <a:gd name="T20" fmla="*/ 47 w 106"/>
                      <a:gd name="T21" fmla="*/ 1 h 70"/>
                      <a:gd name="T22" fmla="*/ 50 w 106"/>
                      <a:gd name="T23" fmla="*/ 0 h 70"/>
                      <a:gd name="T24" fmla="*/ 57 w 106"/>
                      <a:gd name="T25" fmla="*/ 0 h 70"/>
                      <a:gd name="T26" fmla="*/ 60 w 106"/>
                      <a:gd name="T27" fmla="*/ 1 h 70"/>
                      <a:gd name="T28" fmla="*/ 62 w 106"/>
                      <a:gd name="T29" fmla="*/ 3 h 70"/>
                      <a:gd name="T30" fmla="*/ 73 w 106"/>
                      <a:gd name="T31" fmla="*/ 41 h 70"/>
                      <a:gd name="T32" fmla="*/ 75 w 106"/>
                      <a:gd name="T33" fmla="*/ 47 h 70"/>
                      <a:gd name="T34" fmla="*/ 76 w 106"/>
                      <a:gd name="T35" fmla="*/ 53 h 70"/>
                      <a:gd name="T36" fmla="*/ 77 w 106"/>
                      <a:gd name="T37" fmla="*/ 47 h 70"/>
                      <a:gd name="T38" fmla="*/ 79 w 106"/>
                      <a:gd name="T39" fmla="*/ 41 h 70"/>
                      <a:gd name="T40" fmla="*/ 89 w 106"/>
                      <a:gd name="T41" fmla="*/ 3 h 70"/>
                      <a:gd name="T42" fmla="*/ 91 w 106"/>
                      <a:gd name="T43" fmla="*/ 1 h 70"/>
                      <a:gd name="T44" fmla="*/ 94 w 106"/>
                      <a:gd name="T45" fmla="*/ 0 h 70"/>
                      <a:gd name="T46" fmla="*/ 106 w 106"/>
                      <a:gd name="T47" fmla="*/ 0 h 70"/>
                      <a:gd name="T48" fmla="*/ 84 w 106"/>
                      <a:gd name="T49" fmla="*/ 70 h 70"/>
                      <a:gd name="T50" fmla="*/ 71 w 106"/>
                      <a:gd name="T51" fmla="*/ 70 h 70"/>
                      <a:gd name="T52" fmla="*/ 68 w 106"/>
                      <a:gd name="T53" fmla="*/ 67 h 70"/>
                      <a:gd name="T54" fmla="*/ 55 w 106"/>
                      <a:gd name="T55" fmla="*/ 27 h 70"/>
                      <a:gd name="T56" fmla="*/ 54 w 106"/>
                      <a:gd name="T57" fmla="*/ 23 h 70"/>
                      <a:gd name="T58" fmla="*/ 53 w 106"/>
                      <a:gd name="T59" fmla="*/ 19 h 70"/>
                      <a:gd name="T60" fmla="*/ 52 w 106"/>
                      <a:gd name="T61" fmla="*/ 23 h 70"/>
                      <a:gd name="T62" fmla="*/ 51 w 106"/>
                      <a:gd name="T63" fmla="*/ 27 h 70"/>
                      <a:gd name="T64" fmla="*/ 38 w 106"/>
                      <a:gd name="T65" fmla="*/ 67 h 70"/>
                      <a:gd name="T66" fmla="*/ 35 w 106"/>
                      <a:gd name="T67" fmla="*/ 70 h 70"/>
                      <a:gd name="T68" fmla="*/ 22 w 106"/>
                      <a:gd name="T69" fmla="*/ 70 h 70"/>
                      <a:gd name="T70" fmla="*/ 0 w 106"/>
                      <a:gd name="T71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06" h="70">
                        <a:moveTo>
                          <a:pt x="0" y="0"/>
                        </a:move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4" y="0"/>
                          <a:pt x="15" y="1"/>
                          <a:pt x="16" y="1"/>
                        </a:cubicBezTo>
                        <a:cubicBezTo>
                          <a:pt x="17" y="2"/>
                          <a:pt x="18" y="3"/>
                          <a:pt x="18" y="3"/>
                        </a:cubicBezTo>
                        <a:cubicBezTo>
                          <a:pt x="28" y="41"/>
                          <a:pt x="28" y="41"/>
                          <a:pt x="28" y="41"/>
                        </a:cubicBezTo>
                        <a:cubicBezTo>
                          <a:pt x="29" y="43"/>
                          <a:pt x="29" y="45"/>
                          <a:pt x="29" y="47"/>
                        </a:cubicBezTo>
                        <a:cubicBezTo>
                          <a:pt x="30" y="49"/>
                          <a:pt x="30" y="51"/>
                          <a:pt x="30" y="53"/>
                        </a:cubicBezTo>
                        <a:cubicBezTo>
                          <a:pt x="31" y="51"/>
                          <a:pt x="31" y="49"/>
                          <a:pt x="32" y="47"/>
                        </a:cubicBezTo>
                        <a:cubicBezTo>
                          <a:pt x="32" y="45"/>
                          <a:pt x="33" y="43"/>
                          <a:pt x="34" y="41"/>
                        </a:cubicBezTo>
                        <a:cubicBezTo>
                          <a:pt x="45" y="3"/>
                          <a:pt x="45" y="3"/>
                          <a:pt x="45" y="3"/>
                        </a:cubicBezTo>
                        <a:cubicBezTo>
                          <a:pt x="46" y="2"/>
                          <a:pt x="46" y="2"/>
                          <a:pt x="47" y="1"/>
                        </a:cubicBezTo>
                        <a:cubicBezTo>
                          <a:pt x="48" y="0"/>
                          <a:pt x="49" y="0"/>
                          <a:pt x="50" y="0"/>
                        </a:cubicBezTo>
                        <a:cubicBezTo>
                          <a:pt x="57" y="0"/>
                          <a:pt x="57" y="0"/>
                          <a:pt x="57" y="0"/>
                        </a:cubicBezTo>
                        <a:cubicBezTo>
                          <a:pt x="58" y="0"/>
                          <a:pt x="59" y="0"/>
                          <a:pt x="60" y="1"/>
                        </a:cubicBezTo>
                        <a:cubicBezTo>
                          <a:pt x="61" y="2"/>
                          <a:pt x="62" y="2"/>
                          <a:pt x="62" y="3"/>
                        </a:cubicBezTo>
                        <a:cubicBezTo>
                          <a:pt x="73" y="41"/>
                          <a:pt x="73" y="41"/>
                          <a:pt x="73" y="41"/>
                        </a:cubicBezTo>
                        <a:cubicBezTo>
                          <a:pt x="74" y="43"/>
                          <a:pt x="74" y="45"/>
                          <a:pt x="75" y="47"/>
                        </a:cubicBezTo>
                        <a:cubicBezTo>
                          <a:pt x="75" y="49"/>
                          <a:pt x="76" y="51"/>
                          <a:pt x="76" y="53"/>
                        </a:cubicBezTo>
                        <a:cubicBezTo>
                          <a:pt x="77" y="51"/>
                          <a:pt x="77" y="49"/>
                          <a:pt x="77" y="47"/>
                        </a:cubicBezTo>
                        <a:cubicBezTo>
                          <a:pt x="78" y="45"/>
                          <a:pt x="78" y="43"/>
                          <a:pt x="79" y="41"/>
                        </a:cubicBezTo>
                        <a:cubicBezTo>
                          <a:pt x="89" y="3"/>
                          <a:pt x="89" y="3"/>
                          <a:pt x="89" y="3"/>
                        </a:cubicBezTo>
                        <a:cubicBezTo>
                          <a:pt x="89" y="3"/>
                          <a:pt x="90" y="2"/>
                          <a:pt x="91" y="1"/>
                        </a:cubicBezTo>
                        <a:cubicBezTo>
                          <a:pt x="92" y="1"/>
                          <a:pt x="93" y="0"/>
                          <a:pt x="94" y="0"/>
                        </a:cubicBezTo>
                        <a:cubicBezTo>
                          <a:pt x="106" y="0"/>
                          <a:pt x="106" y="0"/>
                          <a:pt x="106" y="0"/>
                        </a:cubicBezTo>
                        <a:cubicBezTo>
                          <a:pt x="84" y="70"/>
                          <a:pt x="84" y="70"/>
                          <a:pt x="84" y="70"/>
                        </a:cubicBezTo>
                        <a:cubicBezTo>
                          <a:pt x="71" y="70"/>
                          <a:pt x="71" y="70"/>
                          <a:pt x="71" y="70"/>
                        </a:cubicBezTo>
                        <a:cubicBezTo>
                          <a:pt x="69" y="70"/>
                          <a:pt x="68" y="69"/>
                          <a:pt x="68" y="67"/>
                        </a:cubicBezTo>
                        <a:cubicBezTo>
                          <a:pt x="55" y="27"/>
                          <a:pt x="55" y="27"/>
                          <a:pt x="55" y="27"/>
                        </a:cubicBezTo>
                        <a:cubicBezTo>
                          <a:pt x="55" y="25"/>
                          <a:pt x="54" y="24"/>
                          <a:pt x="54" y="23"/>
                        </a:cubicBezTo>
                        <a:cubicBezTo>
                          <a:pt x="54" y="21"/>
                          <a:pt x="53" y="20"/>
                          <a:pt x="53" y="19"/>
                        </a:cubicBezTo>
                        <a:cubicBezTo>
                          <a:pt x="53" y="20"/>
                          <a:pt x="53" y="21"/>
                          <a:pt x="52" y="23"/>
                        </a:cubicBezTo>
                        <a:cubicBezTo>
                          <a:pt x="52" y="24"/>
                          <a:pt x="52" y="26"/>
                          <a:pt x="51" y="27"/>
                        </a:cubicBezTo>
                        <a:cubicBezTo>
                          <a:pt x="38" y="67"/>
                          <a:pt x="38" y="67"/>
                          <a:pt x="38" y="67"/>
                        </a:cubicBezTo>
                        <a:cubicBezTo>
                          <a:pt x="38" y="69"/>
                          <a:pt x="37" y="70"/>
                          <a:pt x="35" y="70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8" name="Freeform 95">
                    <a:extLst>
                      <a:ext uri="{FF2B5EF4-FFF2-40B4-BE49-F238E27FC236}">
                        <a16:creationId xmlns:a16="http://schemas.microsoft.com/office/drawing/2014/main" id="{6C0BB57C-14B2-C5CB-78E7-2BA15E9E3A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0214" y="6643538"/>
                    <a:ext cx="223719" cy="147091"/>
                  </a:xfrm>
                  <a:custGeom>
                    <a:avLst/>
                    <a:gdLst>
                      <a:gd name="T0" fmla="*/ 0 w 107"/>
                      <a:gd name="T1" fmla="*/ 0 h 70"/>
                      <a:gd name="T2" fmla="*/ 14 w 107"/>
                      <a:gd name="T3" fmla="*/ 0 h 70"/>
                      <a:gd name="T4" fmla="*/ 17 w 107"/>
                      <a:gd name="T5" fmla="*/ 1 h 70"/>
                      <a:gd name="T6" fmla="*/ 19 w 107"/>
                      <a:gd name="T7" fmla="*/ 3 h 70"/>
                      <a:gd name="T8" fmla="*/ 29 w 107"/>
                      <a:gd name="T9" fmla="*/ 41 h 70"/>
                      <a:gd name="T10" fmla="*/ 30 w 107"/>
                      <a:gd name="T11" fmla="*/ 47 h 70"/>
                      <a:gd name="T12" fmla="*/ 31 w 107"/>
                      <a:gd name="T13" fmla="*/ 53 h 70"/>
                      <a:gd name="T14" fmla="*/ 32 w 107"/>
                      <a:gd name="T15" fmla="*/ 47 h 70"/>
                      <a:gd name="T16" fmla="*/ 34 w 107"/>
                      <a:gd name="T17" fmla="*/ 41 h 70"/>
                      <a:gd name="T18" fmla="*/ 46 w 107"/>
                      <a:gd name="T19" fmla="*/ 3 h 70"/>
                      <a:gd name="T20" fmla="*/ 47 w 107"/>
                      <a:gd name="T21" fmla="*/ 1 h 70"/>
                      <a:gd name="T22" fmla="*/ 50 w 107"/>
                      <a:gd name="T23" fmla="*/ 0 h 70"/>
                      <a:gd name="T24" fmla="*/ 58 w 107"/>
                      <a:gd name="T25" fmla="*/ 0 h 70"/>
                      <a:gd name="T26" fmla="*/ 61 w 107"/>
                      <a:gd name="T27" fmla="*/ 1 h 70"/>
                      <a:gd name="T28" fmla="*/ 62 w 107"/>
                      <a:gd name="T29" fmla="*/ 3 h 70"/>
                      <a:gd name="T30" fmla="*/ 74 w 107"/>
                      <a:gd name="T31" fmla="*/ 41 h 70"/>
                      <a:gd name="T32" fmla="*/ 75 w 107"/>
                      <a:gd name="T33" fmla="*/ 47 h 70"/>
                      <a:gd name="T34" fmla="*/ 77 w 107"/>
                      <a:gd name="T35" fmla="*/ 53 h 70"/>
                      <a:gd name="T36" fmla="*/ 78 w 107"/>
                      <a:gd name="T37" fmla="*/ 47 h 70"/>
                      <a:gd name="T38" fmla="*/ 79 w 107"/>
                      <a:gd name="T39" fmla="*/ 41 h 70"/>
                      <a:gd name="T40" fmla="*/ 90 w 107"/>
                      <a:gd name="T41" fmla="*/ 3 h 70"/>
                      <a:gd name="T42" fmla="*/ 91 w 107"/>
                      <a:gd name="T43" fmla="*/ 1 h 70"/>
                      <a:gd name="T44" fmla="*/ 94 w 107"/>
                      <a:gd name="T45" fmla="*/ 0 h 70"/>
                      <a:gd name="T46" fmla="*/ 107 w 107"/>
                      <a:gd name="T47" fmla="*/ 0 h 70"/>
                      <a:gd name="T48" fmla="*/ 85 w 107"/>
                      <a:gd name="T49" fmla="*/ 70 h 70"/>
                      <a:gd name="T50" fmla="*/ 71 w 107"/>
                      <a:gd name="T51" fmla="*/ 70 h 70"/>
                      <a:gd name="T52" fmla="*/ 68 w 107"/>
                      <a:gd name="T53" fmla="*/ 67 h 70"/>
                      <a:gd name="T54" fmla="*/ 56 w 107"/>
                      <a:gd name="T55" fmla="*/ 27 h 70"/>
                      <a:gd name="T56" fmla="*/ 55 w 107"/>
                      <a:gd name="T57" fmla="*/ 23 h 70"/>
                      <a:gd name="T58" fmla="*/ 54 w 107"/>
                      <a:gd name="T59" fmla="*/ 19 h 70"/>
                      <a:gd name="T60" fmla="*/ 53 w 107"/>
                      <a:gd name="T61" fmla="*/ 23 h 70"/>
                      <a:gd name="T62" fmla="*/ 52 w 107"/>
                      <a:gd name="T63" fmla="*/ 27 h 70"/>
                      <a:gd name="T64" fmla="*/ 39 w 107"/>
                      <a:gd name="T65" fmla="*/ 67 h 70"/>
                      <a:gd name="T66" fmla="*/ 35 w 107"/>
                      <a:gd name="T67" fmla="*/ 70 h 70"/>
                      <a:gd name="T68" fmla="*/ 22 w 107"/>
                      <a:gd name="T69" fmla="*/ 70 h 70"/>
                      <a:gd name="T70" fmla="*/ 0 w 107"/>
                      <a:gd name="T71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07" h="70">
                        <a:moveTo>
                          <a:pt x="0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5" y="0"/>
                          <a:pt x="16" y="1"/>
                          <a:pt x="17" y="1"/>
                        </a:cubicBezTo>
                        <a:cubicBezTo>
                          <a:pt x="18" y="2"/>
                          <a:pt x="18" y="3"/>
                          <a:pt x="19" y="3"/>
                        </a:cubicBezTo>
                        <a:cubicBezTo>
                          <a:pt x="29" y="41"/>
                          <a:pt x="29" y="41"/>
                          <a:pt x="29" y="41"/>
                        </a:cubicBezTo>
                        <a:cubicBezTo>
                          <a:pt x="29" y="43"/>
                          <a:pt x="30" y="45"/>
                          <a:pt x="30" y="47"/>
                        </a:cubicBezTo>
                        <a:cubicBezTo>
                          <a:pt x="30" y="49"/>
                          <a:pt x="31" y="51"/>
                          <a:pt x="31" y="53"/>
                        </a:cubicBezTo>
                        <a:cubicBezTo>
                          <a:pt x="31" y="51"/>
                          <a:pt x="32" y="49"/>
                          <a:pt x="32" y="47"/>
                        </a:cubicBezTo>
                        <a:cubicBezTo>
                          <a:pt x="33" y="45"/>
                          <a:pt x="34" y="43"/>
                          <a:pt x="34" y="41"/>
                        </a:cubicBezTo>
                        <a:cubicBezTo>
                          <a:pt x="46" y="3"/>
                          <a:pt x="46" y="3"/>
                          <a:pt x="46" y="3"/>
                        </a:cubicBezTo>
                        <a:cubicBezTo>
                          <a:pt x="46" y="2"/>
                          <a:pt x="47" y="2"/>
                          <a:pt x="47" y="1"/>
                        </a:cubicBezTo>
                        <a:cubicBezTo>
                          <a:pt x="48" y="0"/>
                          <a:pt x="49" y="0"/>
                          <a:pt x="50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9" y="0"/>
                          <a:pt x="60" y="0"/>
                          <a:pt x="61" y="1"/>
                        </a:cubicBezTo>
                        <a:cubicBezTo>
                          <a:pt x="62" y="2"/>
                          <a:pt x="62" y="2"/>
                          <a:pt x="62" y="3"/>
                        </a:cubicBezTo>
                        <a:cubicBezTo>
                          <a:pt x="74" y="41"/>
                          <a:pt x="74" y="41"/>
                          <a:pt x="74" y="41"/>
                        </a:cubicBezTo>
                        <a:cubicBezTo>
                          <a:pt x="74" y="43"/>
                          <a:pt x="75" y="45"/>
                          <a:pt x="75" y="47"/>
                        </a:cubicBezTo>
                        <a:cubicBezTo>
                          <a:pt x="76" y="49"/>
                          <a:pt x="76" y="51"/>
                          <a:pt x="77" y="53"/>
                        </a:cubicBezTo>
                        <a:cubicBezTo>
                          <a:pt x="77" y="51"/>
                          <a:pt x="77" y="49"/>
                          <a:pt x="78" y="47"/>
                        </a:cubicBezTo>
                        <a:cubicBezTo>
                          <a:pt x="78" y="45"/>
                          <a:pt x="79" y="43"/>
                          <a:pt x="79" y="41"/>
                        </a:cubicBezTo>
                        <a:cubicBezTo>
                          <a:pt x="90" y="3"/>
                          <a:pt x="90" y="3"/>
                          <a:pt x="90" y="3"/>
                        </a:cubicBezTo>
                        <a:cubicBezTo>
                          <a:pt x="90" y="3"/>
                          <a:pt x="90" y="2"/>
                          <a:pt x="91" y="1"/>
                        </a:cubicBezTo>
                        <a:cubicBezTo>
                          <a:pt x="92" y="1"/>
                          <a:pt x="93" y="0"/>
                          <a:pt x="94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85" y="70"/>
                          <a:pt x="85" y="70"/>
                          <a:pt x="85" y="70"/>
                        </a:cubicBezTo>
                        <a:cubicBezTo>
                          <a:pt x="71" y="70"/>
                          <a:pt x="71" y="70"/>
                          <a:pt x="71" y="70"/>
                        </a:cubicBezTo>
                        <a:cubicBezTo>
                          <a:pt x="70" y="70"/>
                          <a:pt x="69" y="69"/>
                          <a:pt x="68" y="67"/>
                        </a:cubicBezTo>
                        <a:cubicBezTo>
                          <a:pt x="56" y="27"/>
                          <a:pt x="56" y="27"/>
                          <a:pt x="56" y="27"/>
                        </a:cubicBezTo>
                        <a:cubicBezTo>
                          <a:pt x="55" y="25"/>
                          <a:pt x="55" y="24"/>
                          <a:pt x="55" y="23"/>
                        </a:cubicBezTo>
                        <a:cubicBezTo>
                          <a:pt x="54" y="21"/>
                          <a:pt x="54" y="20"/>
                          <a:pt x="54" y="19"/>
                        </a:cubicBezTo>
                        <a:cubicBezTo>
                          <a:pt x="53" y="20"/>
                          <a:pt x="53" y="21"/>
                          <a:pt x="53" y="23"/>
                        </a:cubicBezTo>
                        <a:cubicBezTo>
                          <a:pt x="52" y="24"/>
                          <a:pt x="52" y="26"/>
                          <a:pt x="52" y="27"/>
                        </a:cubicBezTo>
                        <a:cubicBezTo>
                          <a:pt x="39" y="67"/>
                          <a:pt x="39" y="67"/>
                          <a:pt x="39" y="67"/>
                        </a:cubicBezTo>
                        <a:cubicBezTo>
                          <a:pt x="38" y="69"/>
                          <a:pt x="37" y="70"/>
                          <a:pt x="35" y="70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9" name="Freeform 96">
                    <a:extLst>
                      <a:ext uri="{FF2B5EF4-FFF2-40B4-BE49-F238E27FC236}">
                        <a16:creationId xmlns:a16="http://schemas.microsoft.com/office/drawing/2014/main" id="{A3C7871D-5339-CAF6-4825-864A58A80F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386834" y="6643538"/>
                    <a:ext cx="223719" cy="147091"/>
                  </a:xfrm>
                  <a:custGeom>
                    <a:avLst/>
                    <a:gdLst>
                      <a:gd name="T0" fmla="*/ 0 w 107"/>
                      <a:gd name="T1" fmla="*/ 0 h 70"/>
                      <a:gd name="T2" fmla="*/ 13 w 107"/>
                      <a:gd name="T3" fmla="*/ 0 h 70"/>
                      <a:gd name="T4" fmla="*/ 16 w 107"/>
                      <a:gd name="T5" fmla="*/ 1 h 70"/>
                      <a:gd name="T6" fmla="*/ 18 w 107"/>
                      <a:gd name="T7" fmla="*/ 3 h 70"/>
                      <a:gd name="T8" fmla="*/ 28 w 107"/>
                      <a:gd name="T9" fmla="*/ 41 h 70"/>
                      <a:gd name="T10" fmla="*/ 29 w 107"/>
                      <a:gd name="T11" fmla="*/ 47 h 70"/>
                      <a:gd name="T12" fmla="*/ 30 w 107"/>
                      <a:gd name="T13" fmla="*/ 53 h 70"/>
                      <a:gd name="T14" fmla="*/ 32 w 107"/>
                      <a:gd name="T15" fmla="*/ 47 h 70"/>
                      <a:gd name="T16" fmla="*/ 34 w 107"/>
                      <a:gd name="T17" fmla="*/ 41 h 70"/>
                      <a:gd name="T18" fmla="*/ 45 w 107"/>
                      <a:gd name="T19" fmla="*/ 3 h 70"/>
                      <a:gd name="T20" fmla="*/ 47 w 107"/>
                      <a:gd name="T21" fmla="*/ 1 h 70"/>
                      <a:gd name="T22" fmla="*/ 50 w 107"/>
                      <a:gd name="T23" fmla="*/ 0 h 70"/>
                      <a:gd name="T24" fmla="*/ 57 w 107"/>
                      <a:gd name="T25" fmla="*/ 0 h 70"/>
                      <a:gd name="T26" fmla="*/ 60 w 107"/>
                      <a:gd name="T27" fmla="*/ 1 h 70"/>
                      <a:gd name="T28" fmla="*/ 62 w 107"/>
                      <a:gd name="T29" fmla="*/ 3 h 70"/>
                      <a:gd name="T30" fmla="*/ 73 w 107"/>
                      <a:gd name="T31" fmla="*/ 41 h 70"/>
                      <a:gd name="T32" fmla="*/ 75 w 107"/>
                      <a:gd name="T33" fmla="*/ 47 h 70"/>
                      <a:gd name="T34" fmla="*/ 76 w 107"/>
                      <a:gd name="T35" fmla="*/ 53 h 70"/>
                      <a:gd name="T36" fmla="*/ 77 w 107"/>
                      <a:gd name="T37" fmla="*/ 47 h 70"/>
                      <a:gd name="T38" fmla="*/ 79 w 107"/>
                      <a:gd name="T39" fmla="*/ 41 h 70"/>
                      <a:gd name="T40" fmla="*/ 89 w 107"/>
                      <a:gd name="T41" fmla="*/ 3 h 70"/>
                      <a:gd name="T42" fmla="*/ 91 w 107"/>
                      <a:gd name="T43" fmla="*/ 1 h 70"/>
                      <a:gd name="T44" fmla="*/ 94 w 107"/>
                      <a:gd name="T45" fmla="*/ 0 h 70"/>
                      <a:gd name="T46" fmla="*/ 107 w 107"/>
                      <a:gd name="T47" fmla="*/ 0 h 70"/>
                      <a:gd name="T48" fmla="*/ 84 w 107"/>
                      <a:gd name="T49" fmla="*/ 70 h 70"/>
                      <a:gd name="T50" fmla="*/ 71 w 107"/>
                      <a:gd name="T51" fmla="*/ 70 h 70"/>
                      <a:gd name="T52" fmla="*/ 68 w 107"/>
                      <a:gd name="T53" fmla="*/ 67 h 70"/>
                      <a:gd name="T54" fmla="*/ 55 w 107"/>
                      <a:gd name="T55" fmla="*/ 27 h 70"/>
                      <a:gd name="T56" fmla="*/ 54 w 107"/>
                      <a:gd name="T57" fmla="*/ 23 h 70"/>
                      <a:gd name="T58" fmla="*/ 53 w 107"/>
                      <a:gd name="T59" fmla="*/ 19 h 70"/>
                      <a:gd name="T60" fmla="*/ 52 w 107"/>
                      <a:gd name="T61" fmla="*/ 23 h 70"/>
                      <a:gd name="T62" fmla="*/ 51 w 107"/>
                      <a:gd name="T63" fmla="*/ 27 h 70"/>
                      <a:gd name="T64" fmla="*/ 39 w 107"/>
                      <a:gd name="T65" fmla="*/ 67 h 70"/>
                      <a:gd name="T66" fmla="*/ 35 w 107"/>
                      <a:gd name="T67" fmla="*/ 70 h 70"/>
                      <a:gd name="T68" fmla="*/ 22 w 107"/>
                      <a:gd name="T69" fmla="*/ 70 h 70"/>
                      <a:gd name="T70" fmla="*/ 0 w 107"/>
                      <a:gd name="T71" fmla="*/ 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07" h="70">
                        <a:moveTo>
                          <a:pt x="0" y="0"/>
                        </a:move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5" y="0"/>
                          <a:pt x="16" y="1"/>
                          <a:pt x="16" y="1"/>
                        </a:cubicBezTo>
                        <a:cubicBezTo>
                          <a:pt x="17" y="2"/>
                          <a:pt x="18" y="3"/>
                          <a:pt x="18" y="3"/>
                        </a:cubicBezTo>
                        <a:cubicBezTo>
                          <a:pt x="28" y="41"/>
                          <a:pt x="28" y="41"/>
                          <a:pt x="28" y="41"/>
                        </a:cubicBezTo>
                        <a:cubicBezTo>
                          <a:pt x="29" y="43"/>
                          <a:pt x="29" y="45"/>
                          <a:pt x="29" y="47"/>
                        </a:cubicBezTo>
                        <a:cubicBezTo>
                          <a:pt x="30" y="49"/>
                          <a:pt x="30" y="51"/>
                          <a:pt x="30" y="53"/>
                        </a:cubicBezTo>
                        <a:cubicBezTo>
                          <a:pt x="31" y="51"/>
                          <a:pt x="31" y="49"/>
                          <a:pt x="32" y="47"/>
                        </a:cubicBezTo>
                        <a:cubicBezTo>
                          <a:pt x="33" y="45"/>
                          <a:pt x="33" y="43"/>
                          <a:pt x="34" y="41"/>
                        </a:cubicBezTo>
                        <a:cubicBezTo>
                          <a:pt x="45" y="3"/>
                          <a:pt x="45" y="3"/>
                          <a:pt x="45" y="3"/>
                        </a:cubicBezTo>
                        <a:cubicBezTo>
                          <a:pt x="46" y="2"/>
                          <a:pt x="46" y="2"/>
                          <a:pt x="47" y="1"/>
                        </a:cubicBezTo>
                        <a:cubicBezTo>
                          <a:pt x="48" y="0"/>
                          <a:pt x="49" y="0"/>
                          <a:pt x="50" y="0"/>
                        </a:cubicBezTo>
                        <a:cubicBezTo>
                          <a:pt x="57" y="0"/>
                          <a:pt x="57" y="0"/>
                          <a:pt x="57" y="0"/>
                        </a:cubicBezTo>
                        <a:cubicBezTo>
                          <a:pt x="58" y="0"/>
                          <a:pt x="60" y="0"/>
                          <a:pt x="60" y="1"/>
                        </a:cubicBezTo>
                        <a:cubicBezTo>
                          <a:pt x="61" y="2"/>
                          <a:pt x="62" y="2"/>
                          <a:pt x="62" y="3"/>
                        </a:cubicBezTo>
                        <a:cubicBezTo>
                          <a:pt x="73" y="41"/>
                          <a:pt x="73" y="41"/>
                          <a:pt x="73" y="41"/>
                        </a:cubicBezTo>
                        <a:cubicBezTo>
                          <a:pt x="74" y="43"/>
                          <a:pt x="75" y="45"/>
                          <a:pt x="75" y="47"/>
                        </a:cubicBezTo>
                        <a:cubicBezTo>
                          <a:pt x="75" y="49"/>
                          <a:pt x="76" y="51"/>
                          <a:pt x="76" y="53"/>
                        </a:cubicBezTo>
                        <a:cubicBezTo>
                          <a:pt x="77" y="51"/>
                          <a:pt x="77" y="49"/>
                          <a:pt x="77" y="47"/>
                        </a:cubicBezTo>
                        <a:cubicBezTo>
                          <a:pt x="78" y="45"/>
                          <a:pt x="78" y="43"/>
                          <a:pt x="79" y="41"/>
                        </a:cubicBezTo>
                        <a:cubicBezTo>
                          <a:pt x="89" y="3"/>
                          <a:pt x="89" y="3"/>
                          <a:pt x="89" y="3"/>
                        </a:cubicBezTo>
                        <a:cubicBezTo>
                          <a:pt x="89" y="3"/>
                          <a:pt x="90" y="2"/>
                          <a:pt x="91" y="1"/>
                        </a:cubicBezTo>
                        <a:cubicBezTo>
                          <a:pt x="92" y="1"/>
                          <a:pt x="93" y="0"/>
                          <a:pt x="94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84" y="70"/>
                          <a:pt x="84" y="70"/>
                          <a:pt x="84" y="70"/>
                        </a:cubicBezTo>
                        <a:cubicBezTo>
                          <a:pt x="71" y="70"/>
                          <a:pt x="71" y="70"/>
                          <a:pt x="71" y="70"/>
                        </a:cubicBezTo>
                        <a:cubicBezTo>
                          <a:pt x="69" y="70"/>
                          <a:pt x="68" y="69"/>
                          <a:pt x="68" y="67"/>
                        </a:cubicBezTo>
                        <a:cubicBezTo>
                          <a:pt x="55" y="27"/>
                          <a:pt x="55" y="27"/>
                          <a:pt x="55" y="27"/>
                        </a:cubicBezTo>
                        <a:cubicBezTo>
                          <a:pt x="55" y="25"/>
                          <a:pt x="54" y="24"/>
                          <a:pt x="54" y="23"/>
                        </a:cubicBezTo>
                        <a:cubicBezTo>
                          <a:pt x="54" y="21"/>
                          <a:pt x="53" y="20"/>
                          <a:pt x="53" y="19"/>
                        </a:cubicBezTo>
                        <a:cubicBezTo>
                          <a:pt x="53" y="20"/>
                          <a:pt x="53" y="21"/>
                          <a:pt x="52" y="23"/>
                        </a:cubicBezTo>
                        <a:cubicBezTo>
                          <a:pt x="52" y="24"/>
                          <a:pt x="52" y="26"/>
                          <a:pt x="51" y="27"/>
                        </a:cubicBezTo>
                        <a:cubicBezTo>
                          <a:pt x="39" y="67"/>
                          <a:pt x="39" y="67"/>
                          <a:pt x="39" y="67"/>
                        </a:cubicBezTo>
                        <a:cubicBezTo>
                          <a:pt x="38" y="69"/>
                          <a:pt x="37" y="70"/>
                          <a:pt x="35" y="70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0" name="Freeform 97">
                    <a:extLst>
                      <a:ext uri="{FF2B5EF4-FFF2-40B4-BE49-F238E27FC236}">
                        <a16:creationId xmlns:a16="http://schemas.microsoft.com/office/drawing/2014/main" id="{3EE626AB-6F95-7943-7AB0-599751DFE9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623765" y="6750994"/>
                    <a:ext cx="41397" cy="42278"/>
                  </a:xfrm>
                  <a:custGeom>
                    <a:avLst/>
                    <a:gdLst>
                      <a:gd name="T0" fmla="*/ 0 w 20"/>
                      <a:gd name="T1" fmla="*/ 10 h 20"/>
                      <a:gd name="T2" fmla="*/ 1 w 20"/>
                      <a:gd name="T3" fmla="*/ 6 h 20"/>
                      <a:gd name="T4" fmla="*/ 3 w 20"/>
                      <a:gd name="T5" fmla="*/ 3 h 20"/>
                      <a:gd name="T6" fmla="*/ 6 w 20"/>
                      <a:gd name="T7" fmla="*/ 0 h 20"/>
                      <a:gd name="T8" fmla="*/ 10 w 20"/>
                      <a:gd name="T9" fmla="*/ 0 h 20"/>
                      <a:gd name="T10" fmla="*/ 14 w 20"/>
                      <a:gd name="T11" fmla="*/ 0 h 20"/>
                      <a:gd name="T12" fmla="*/ 17 w 20"/>
                      <a:gd name="T13" fmla="*/ 3 h 20"/>
                      <a:gd name="T14" fmla="*/ 20 w 20"/>
                      <a:gd name="T15" fmla="*/ 6 h 20"/>
                      <a:gd name="T16" fmla="*/ 20 w 20"/>
                      <a:gd name="T17" fmla="*/ 10 h 20"/>
                      <a:gd name="T18" fmla="*/ 20 w 20"/>
                      <a:gd name="T19" fmla="*/ 14 h 20"/>
                      <a:gd name="T20" fmla="*/ 17 w 20"/>
                      <a:gd name="T21" fmla="*/ 17 h 20"/>
                      <a:gd name="T22" fmla="*/ 14 w 20"/>
                      <a:gd name="T23" fmla="*/ 19 h 20"/>
                      <a:gd name="T24" fmla="*/ 10 w 20"/>
                      <a:gd name="T25" fmla="*/ 20 h 20"/>
                      <a:gd name="T26" fmla="*/ 6 w 20"/>
                      <a:gd name="T27" fmla="*/ 19 h 20"/>
                      <a:gd name="T28" fmla="*/ 3 w 20"/>
                      <a:gd name="T29" fmla="*/ 17 h 20"/>
                      <a:gd name="T30" fmla="*/ 1 w 20"/>
                      <a:gd name="T31" fmla="*/ 14 h 20"/>
                      <a:gd name="T32" fmla="*/ 0 w 20"/>
                      <a:gd name="T33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20">
                        <a:moveTo>
                          <a:pt x="0" y="10"/>
                        </a:moveTo>
                        <a:cubicBezTo>
                          <a:pt x="0" y="8"/>
                          <a:pt x="0" y="7"/>
                          <a:pt x="1" y="6"/>
                        </a:cubicBezTo>
                        <a:cubicBezTo>
                          <a:pt x="1" y="5"/>
                          <a:pt x="2" y="3"/>
                          <a:pt x="3" y="3"/>
                        </a:cubicBezTo>
                        <a:cubicBezTo>
                          <a:pt x="4" y="2"/>
                          <a:pt x="5" y="1"/>
                          <a:pt x="6" y="0"/>
                        </a:cubicBezTo>
                        <a:cubicBezTo>
                          <a:pt x="7" y="0"/>
                          <a:pt x="9" y="0"/>
                          <a:pt x="10" y="0"/>
                        </a:cubicBezTo>
                        <a:cubicBezTo>
                          <a:pt x="12" y="0"/>
                          <a:pt x="13" y="0"/>
                          <a:pt x="14" y="0"/>
                        </a:cubicBezTo>
                        <a:cubicBezTo>
                          <a:pt x="16" y="1"/>
                          <a:pt x="17" y="2"/>
                          <a:pt x="17" y="3"/>
                        </a:cubicBezTo>
                        <a:cubicBezTo>
                          <a:pt x="18" y="3"/>
                          <a:pt x="19" y="5"/>
                          <a:pt x="20" y="6"/>
                        </a:cubicBezTo>
                        <a:cubicBezTo>
                          <a:pt x="20" y="7"/>
                          <a:pt x="20" y="8"/>
                          <a:pt x="20" y="10"/>
                        </a:cubicBezTo>
                        <a:cubicBezTo>
                          <a:pt x="20" y="11"/>
                          <a:pt x="20" y="13"/>
                          <a:pt x="20" y="14"/>
                        </a:cubicBezTo>
                        <a:cubicBezTo>
                          <a:pt x="19" y="15"/>
                          <a:pt x="18" y="16"/>
                          <a:pt x="17" y="17"/>
                        </a:cubicBezTo>
                        <a:cubicBezTo>
                          <a:pt x="17" y="18"/>
                          <a:pt x="16" y="19"/>
                          <a:pt x="14" y="19"/>
                        </a:cubicBezTo>
                        <a:cubicBezTo>
                          <a:pt x="13" y="20"/>
                          <a:pt x="12" y="20"/>
                          <a:pt x="10" y="20"/>
                        </a:cubicBezTo>
                        <a:cubicBezTo>
                          <a:pt x="9" y="20"/>
                          <a:pt x="7" y="20"/>
                          <a:pt x="6" y="19"/>
                        </a:cubicBezTo>
                        <a:cubicBezTo>
                          <a:pt x="5" y="19"/>
                          <a:pt x="4" y="18"/>
                          <a:pt x="3" y="17"/>
                        </a:cubicBezTo>
                        <a:cubicBezTo>
                          <a:pt x="2" y="16"/>
                          <a:pt x="1" y="15"/>
                          <a:pt x="1" y="14"/>
                        </a:cubicBezTo>
                        <a:cubicBezTo>
                          <a:pt x="0" y="13"/>
                          <a:pt x="0" y="11"/>
                          <a:pt x="0" y="1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1" name="Freeform 98">
                    <a:extLst>
                      <a:ext uri="{FF2B5EF4-FFF2-40B4-BE49-F238E27FC236}">
                        <a16:creationId xmlns:a16="http://schemas.microsoft.com/office/drawing/2014/main" id="{9875059B-6622-2824-9F79-0B145DCFDE2E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709201" y="6640896"/>
                    <a:ext cx="133879" cy="199057"/>
                  </a:xfrm>
                  <a:custGeom>
                    <a:avLst/>
                    <a:gdLst>
                      <a:gd name="T0" fmla="*/ 0 w 64"/>
                      <a:gd name="T1" fmla="*/ 94 h 94"/>
                      <a:gd name="T2" fmla="*/ 0 w 64"/>
                      <a:gd name="T3" fmla="*/ 1 h 94"/>
                      <a:gd name="T4" fmla="*/ 10 w 64"/>
                      <a:gd name="T5" fmla="*/ 1 h 94"/>
                      <a:gd name="T6" fmla="*/ 13 w 64"/>
                      <a:gd name="T7" fmla="*/ 2 h 94"/>
                      <a:gd name="T8" fmla="*/ 14 w 64"/>
                      <a:gd name="T9" fmla="*/ 4 h 94"/>
                      <a:gd name="T10" fmla="*/ 16 w 64"/>
                      <a:gd name="T11" fmla="*/ 11 h 94"/>
                      <a:gd name="T12" fmla="*/ 25 w 64"/>
                      <a:gd name="T13" fmla="*/ 3 h 94"/>
                      <a:gd name="T14" fmla="*/ 38 w 64"/>
                      <a:gd name="T15" fmla="*/ 0 h 94"/>
                      <a:gd name="T16" fmla="*/ 49 w 64"/>
                      <a:gd name="T17" fmla="*/ 2 h 94"/>
                      <a:gd name="T18" fmla="*/ 57 w 64"/>
                      <a:gd name="T19" fmla="*/ 9 h 94"/>
                      <a:gd name="T20" fmla="*/ 62 w 64"/>
                      <a:gd name="T21" fmla="*/ 20 h 94"/>
                      <a:gd name="T22" fmla="*/ 64 w 64"/>
                      <a:gd name="T23" fmla="*/ 36 h 94"/>
                      <a:gd name="T24" fmla="*/ 62 w 64"/>
                      <a:gd name="T25" fmla="*/ 50 h 94"/>
                      <a:gd name="T26" fmla="*/ 56 w 64"/>
                      <a:gd name="T27" fmla="*/ 62 h 94"/>
                      <a:gd name="T28" fmla="*/ 46 w 64"/>
                      <a:gd name="T29" fmla="*/ 69 h 94"/>
                      <a:gd name="T30" fmla="*/ 34 w 64"/>
                      <a:gd name="T31" fmla="*/ 72 h 94"/>
                      <a:gd name="T32" fmla="*/ 24 w 64"/>
                      <a:gd name="T33" fmla="*/ 70 h 94"/>
                      <a:gd name="T34" fmla="*/ 17 w 64"/>
                      <a:gd name="T35" fmla="*/ 65 h 94"/>
                      <a:gd name="T36" fmla="*/ 17 w 64"/>
                      <a:gd name="T37" fmla="*/ 94 h 94"/>
                      <a:gd name="T38" fmla="*/ 0 w 64"/>
                      <a:gd name="T39" fmla="*/ 94 h 94"/>
                      <a:gd name="T40" fmla="*/ 32 w 64"/>
                      <a:gd name="T41" fmla="*/ 13 h 94"/>
                      <a:gd name="T42" fmla="*/ 23 w 64"/>
                      <a:gd name="T43" fmla="*/ 15 h 94"/>
                      <a:gd name="T44" fmla="*/ 17 w 64"/>
                      <a:gd name="T45" fmla="*/ 22 h 94"/>
                      <a:gd name="T46" fmla="*/ 17 w 64"/>
                      <a:gd name="T47" fmla="*/ 53 h 94"/>
                      <a:gd name="T48" fmla="*/ 23 w 64"/>
                      <a:gd name="T49" fmla="*/ 58 h 94"/>
                      <a:gd name="T50" fmla="*/ 30 w 64"/>
                      <a:gd name="T51" fmla="*/ 59 h 94"/>
                      <a:gd name="T52" fmla="*/ 37 w 64"/>
                      <a:gd name="T53" fmla="*/ 58 h 94"/>
                      <a:gd name="T54" fmla="*/ 42 w 64"/>
                      <a:gd name="T55" fmla="*/ 54 h 94"/>
                      <a:gd name="T56" fmla="*/ 45 w 64"/>
                      <a:gd name="T57" fmla="*/ 46 h 94"/>
                      <a:gd name="T58" fmla="*/ 47 w 64"/>
                      <a:gd name="T59" fmla="*/ 36 h 94"/>
                      <a:gd name="T60" fmla="*/ 46 w 64"/>
                      <a:gd name="T61" fmla="*/ 25 h 94"/>
                      <a:gd name="T62" fmla="*/ 43 w 64"/>
                      <a:gd name="T63" fmla="*/ 18 h 94"/>
                      <a:gd name="T64" fmla="*/ 38 w 64"/>
                      <a:gd name="T65" fmla="*/ 14 h 94"/>
                      <a:gd name="T66" fmla="*/ 32 w 64"/>
                      <a:gd name="T67" fmla="*/ 1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64" h="94">
                        <a:moveTo>
                          <a:pt x="0" y="94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1" y="1"/>
                          <a:pt x="12" y="2"/>
                          <a:pt x="13" y="2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6" y="11"/>
                          <a:pt x="16" y="11"/>
                          <a:pt x="16" y="11"/>
                        </a:cubicBezTo>
                        <a:cubicBezTo>
                          <a:pt x="19" y="8"/>
                          <a:pt x="22" y="5"/>
                          <a:pt x="25" y="3"/>
                        </a:cubicBezTo>
                        <a:cubicBezTo>
                          <a:pt x="29" y="1"/>
                          <a:pt x="33" y="0"/>
                          <a:pt x="38" y="0"/>
                        </a:cubicBezTo>
                        <a:cubicBezTo>
                          <a:pt x="42" y="0"/>
                          <a:pt x="46" y="1"/>
                          <a:pt x="49" y="2"/>
                        </a:cubicBezTo>
                        <a:cubicBezTo>
                          <a:pt x="52" y="4"/>
                          <a:pt x="55" y="6"/>
                          <a:pt x="57" y="9"/>
                        </a:cubicBezTo>
                        <a:cubicBezTo>
                          <a:pt x="59" y="12"/>
                          <a:pt x="61" y="16"/>
                          <a:pt x="62" y="20"/>
                        </a:cubicBezTo>
                        <a:cubicBezTo>
                          <a:pt x="63" y="25"/>
                          <a:pt x="64" y="30"/>
                          <a:pt x="64" y="36"/>
                        </a:cubicBezTo>
                        <a:cubicBezTo>
                          <a:pt x="64" y="41"/>
                          <a:pt x="63" y="46"/>
                          <a:pt x="62" y="50"/>
                        </a:cubicBezTo>
                        <a:cubicBezTo>
                          <a:pt x="60" y="55"/>
                          <a:pt x="58" y="58"/>
                          <a:pt x="56" y="62"/>
                        </a:cubicBezTo>
                        <a:cubicBezTo>
                          <a:pt x="53" y="65"/>
                          <a:pt x="50" y="67"/>
                          <a:pt x="46" y="69"/>
                        </a:cubicBezTo>
                        <a:cubicBezTo>
                          <a:pt x="43" y="71"/>
                          <a:pt x="39" y="72"/>
                          <a:pt x="34" y="72"/>
                        </a:cubicBezTo>
                        <a:cubicBezTo>
                          <a:pt x="30" y="72"/>
                          <a:pt x="27" y="71"/>
                          <a:pt x="24" y="70"/>
                        </a:cubicBezTo>
                        <a:cubicBezTo>
                          <a:pt x="21" y="69"/>
                          <a:pt x="19" y="67"/>
                          <a:pt x="17" y="65"/>
                        </a:cubicBezTo>
                        <a:cubicBezTo>
                          <a:pt x="17" y="94"/>
                          <a:pt x="17" y="94"/>
                          <a:pt x="17" y="94"/>
                        </a:cubicBezTo>
                        <a:lnTo>
                          <a:pt x="0" y="94"/>
                        </a:lnTo>
                        <a:close/>
                        <a:moveTo>
                          <a:pt x="32" y="13"/>
                        </a:moveTo>
                        <a:cubicBezTo>
                          <a:pt x="29" y="13"/>
                          <a:pt x="26" y="14"/>
                          <a:pt x="23" y="15"/>
                        </a:cubicBezTo>
                        <a:cubicBezTo>
                          <a:pt x="21" y="17"/>
                          <a:pt x="19" y="19"/>
                          <a:pt x="17" y="22"/>
                        </a:cubicBezTo>
                        <a:cubicBezTo>
                          <a:pt x="17" y="53"/>
                          <a:pt x="17" y="53"/>
                          <a:pt x="17" y="53"/>
                        </a:cubicBezTo>
                        <a:cubicBezTo>
                          <a:pt x="18" y="55"/>
                          <a:pt x="21" y="57"/>
                          <a:pt x="23" y="58"/>
                        </a:cubicBezTo>
                        <a:cubicBezTo>
                          <a:pt x="25" y="59"/>
                          <a:pt x="27" y="59"/>
                          <a:pt x="30" y="59"/>
                        </a:cubicBezTo>
                        <a:cubicBezTo>
                          <a:pt x="33" y="59"/>
                          <a:pt x="35" y="59"/>
                          <a:pt x="37" y="58"/>
                        </a:cubicBezTo>
                        <a:cubicBezTo>
                          <a:pt x="39" y="57"/>
                          <a:pt x="41" y="55"/>
                          <a:pt x="42" y="54"/>
                        </a:cubicBezTo>
                        <a:cubicBezTo>
                          <a:pt x="44" y="52"/>
                          <a:pt x="45" y="49"/>
                          <a:pt x="45" y="46"/>
                        </a:cubicBezTo>
                        <a:cubicBezTo>
                          <a:pt x="46" y="43"/>
                          <a:pt x="47" y="40"/>
                          <a:pt x="47" y="36"/>
                        </a:cubicBezTo>
                        <a:cubicBezTo>
                          <a:pt x="47" y="32"/>
                          <a:pt x="46" y="28"/>
                          <a:pt x="46" y="25"/>
                        </a:cubicBezTo>
                        <a:cubicBezTo>
                          <a:pt x="45" y="22"/>
                          <a:pt x="44" y="20"/>
                          <a:pt x="43" y="18"/>
                        </a:cubicBezTo>
                        <a:cubicBezTo>
                          <a:pt x="42" y="17"/>
                          <a:pt x="40" y="15"/>
                          <a:pt x="38" y="14"/>
                        </a:cubicBezTo>
                        <a:cubicBezTo>
                          <a:pt x="37" y="14"/>
                          <a:pt x="35" y="13"/>
                          <a:pt x="3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2" name="Freeform 99">
                    <a:extLst>
                      <a:ext uri="{FF2B5EF4-FFF2-40B4-BE49-F238E27FC236}">
                        <a16:creationId xmlns:a16="http://schemas.microsoft.com/office/drawing/2014/main" id="{A22F81A1-2187-451C-2510-DF028309E3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882716" y="6640896"/>
                    <a:ext cx="91602" cy="149734"/>
                  </a:xfrm>
                  <a:custGeom>
                    <a:avLst/>
                    <a:gdLst>
                      <a:gd name="T0" fmla="*/ 0 w 44"/>
                      <a:gd name="T1" fmla="*/ 71 h 71"/>
                      <a:gd name="T2" fmla="*/ 0 w 44"/>
                      <a:gd name="T3" fmla="*/ 1 h 71"/>
                      <a:gd name="T4" fmla="*/ 10 w 44"/>
                      <a:gd name="T5" fmla="*/ 1 h 71"/>
                      <a:gd name="T6" fmla="*/ 13 w 44"/>
                      <a:gd name="T7" fmla="*/ 2 h 71"/>
                      <a:gd name="T8" fmla="*/ 15 w 44"/>
                      <a:gd name="T9" fmla="*/ 5 h 71"/>
                      <a:gd name="T10" fmla="*/ 16 w 44"/>
                      <a:gd name="T11" fmla="*/ 14 h 71"/>
                      <a:gd name="T12" fmla="*/ 24 w 44"/>
                      <a:gd name="T13" fmla="*/ 4 h 71"/>
                      <a:gd name="T14" fmla="*/ 36 w 44"/>
                      <a:gd name="T15" fmla="*/ 0 h 71"/>
                      <a:gd name="T16" fmla="*/ 44 w 44"/>
                      <a:gd name="T17" fmla="*/ 2 h 71"/>
                      <a:gd name="T18" fmla="*/ 42 w 44"/>
                      <a:gd name="T19" fmla="*/ 15 h 71"/>
                      <a:gd name="T20" fmla="*/ 41 w 44"/>
                      <a:gd name="T21" fmla="*/ 17 h 71"/>
                      <a:gd name="T22" fmla="*/ 39 w 44"/>
                      <a:gd name="T23" fmla="*/ 17 h 71"/>
                      <a:gd name="T24" fmla="*/ 37 w 44"/>
                      <a:gd name="T25" fmla="*/ 17 h 71"/>
                      <a:gd name="T26" fmla="*/ 32 w 44"/>
                      <a:gd name="T27" fmla="*/ 16 h 71"/>
                      <a:gd name="T28" fmla="*/ 23 w 44"/>
                      <a:gd name="T29" fmla="*/ 19 h 71"/>
                      <a:gd name="T30" fmla="*/ 17 w 44"/>
                      <a:gd name="T31" fmla="*/ 28 h 71"/>
                      <a:gd name="T32" fmla="*/ 17 w 44"/>
                      <a:gd name="T33" fmla="*/ 71 h 71"/>
                      <a:gd name="T34" fmla="*/ 0 w 44"/>
                      <a:gd name="T35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44" h="71">
                        <a:moveTo>
                          <a:pt x="0" y="7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1" y="1"/>
                          <a:pt x="13" y="2"/>
                          <a:pt x="13" y="2"/>
                        </a:cubicBezTo>
                        <a:cubicBezTo>
                          <a:pt x="14" y="3"/>
                          <a:pt x="14" y="4"/>
                          <a:pt x="15" y="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8" y="10"/>
                          <a:pt x="21" y="6"/>
                          <a:pt x="24" y="4"/>
                        </a:cubicBezTo>
                        <a:cubicBezTo>
                          <a:pt x="28" y="1"/>
                          <a:pt x="31" y="0"/>
                          <a:pt x="36" y="0"/>
                        </a:cubicBezTo>
                        <a:cubicBezTo>
                          <a:pt x="39" y="0"/>
                          <a:pt x="42" y="1"/>
                          <a:pt x="44" y="2"/>
                        </a:cubicBezTo>
                        <a:cubicBezTo>
                          <a:pt x="42" y="15"/>
                          <a:pt x="42" y="15"/>
                          <a:pt x="42" y="15"/>
                        </a:cubicBezTo>
                        <a:cubicBezTo>
                          <a:pt x="42" y="16"/>
                          <a:pt x="42" y="16"/>
                          <a:pt x="41" y="17"/>
                        </a:cubicBezTo>
                        <a:cubicBezTo>
                          <a:pt x="41" y="17"/>
                          <a:pt x="40" y="17"/>
                          <a:pt x="39" y="17"/>
                        </a:cubicBezTo>
                        <a:cubicBezTo>
                          <a:pt x="39" y="17"/>
                          <a:pt x="38" y="17"/>
                          <a:pt x="37" y="17"/>
                        </a:cubicBezTo>
                        <a:cubicBezTo>
                          <a:pt x="35" y="16"/>
                          <a:pt x="34" y="16"/>
                          <a:pt x="32" y="16"/>
                        </a:cubicBezTo>
                        <a:cubicBezTo>
                          <a:pt x="28" y="16"/>
                          <a:pt x="25" y="17"/>
                          <a:pt x="23" y="19"/>
                        </a:cubicBezTo>
                        <a:cubicBezTo>
                          <a:pt x="20" y="21"/>
                          <a:pt x="18" y="24"/>
                          <a:pt x="17" y="28"/>
                        </a:cubicBezTo>
                        <a:cubicBezTo>
                          <a:pt x="17" y="71"/>
                          <a:pt x="17" y="71"/>
                          <a:pt x="17" y="71"/>
                        </a:cubicBezTo>
                        <a:lnTo>
                          <a:pt x="0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3" name="Freeform 100">
                    <a:extLst>
                      <a:ext uri="{FF2B5EF4-FFF2-40B4-BE49-F238E27FC236}">
                        <a16:creationId xmlns:a16="http://schemas.microsoft.com/office/drawing/2014/main" id="{7F6FB41A-B515-A3D4-2F79-FB782EB780E9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998099" y="6640896"/>
                    <a:ext cx="131237" cy="152376"/>
                  </a:xfrm>
                  <a:custGeom>
                    <a:avLst/>
                    <a:gdLst>
                      <a:gd name="T0" fmla="*/ 33 w 63"/>
                      <a:gd name="T1" fmla="*/ 0 h 72"/>
                      <a:gd name="T2" fmla="*/ 45 w 63"/>
                      <a:gd name="T3" fmla="*/ 2 h 72"/>
                      <a:gd name="T4" fmla="*/ 55 w 63"/>
                      <a:gd name="T5" fmla="*/ 8 h 72"/>
                      <a:gd name="T6" fmla="*/ 61 w 63"/>
                      <a:gd name="T7" fmla="*/ 18 h 72"/>
                      <a:gd name="T8" fmla="*/ 63 w 63"/>
                      <a:gd name="T9" fmla="*/ 32 h 72"/>
                      <a:gd name="T10" fmla="*/ 63 w 63"/>
                      <a:gd name="T11" fmla="*/ 35 h 72"/>
                      <a:gd name="T12" fmla="*/ 63 w 63"/>
                      <a:gd name="T13" fmla="*/ 37 h 72"/>
                      <a:gd name="T14" fmla="*/ 61 w 63"/>
                      <a:gd name="T15" fmla="*/ 38 h 72"/>
                      <a:gd name="T16" fmla="*/ 60 w 63"/>
                      <a:gd name="T17" fmla="*/ 38 h 72"/>
                      <a:gd name="T18" fmla="*/ 16 w 63"/>
                      <a:gd name="T19" fmla="*/ 38 h 72"/>
                      <a:gd name="T20" fmla="*/ 22 w 63"/>
                      <a:gd name="T21" fmla="*/ 54 h 72"/>
                      <a:gd name="T22" fmla="*/ 36 w 63"/>
                      <a:gd name="T23" fmla="*/ 59 h 72"/>
                      <a:gd name="T24" fmla="*/ 43 w 63"/>
                      <a:gd name="T25" fmla="*/ 58 h 72"/>
                      <a:gd name="T26" fmla="*/ 48 w 63"/>
                      <a:gd name="T27" fmla="*/ 56 h 72"/>
                      <a:gd name="T28" fmla="*/ 52 w 63"/>
                      <a:gd name="T29" fmla="*/ 54 h 72"/>
                      <a:gd name="T30" fmla="*/ 55 w 63"/>
                      <a:gd name="T31" fmla="*/ 53 h 72"/>
                      <a:gd name="T32" fmla="*/ 57 w 63"/>
                      <a:gd name="T33" fmla="*/ 53 h 72"/>
                      <a:gd name="T34" fmla="*/ 58 w 63"/>
                      <a:gd name="T35" fmla="*/ 55 h 72"/>
                      <a:gd name="T36" fmla="*/ 63 w 63"/>
                      <a:gd name="T37" fmla="*/ 61 h 72"/>
                      <a:gd name="T38" fmla="*/ 57 w 63"/>
                      <a:gd name="T39" fmla="*/ 66 h 72"/>
                      <a:gd name="T40" fmla="*/ 49 w 63"/>
                      <a:gd name="T41" fmla="*/ 70 h 72"/>
                      <a:gd name="T42" fmla="*/ 42 w 63"/>
                      <a:gd name="T43" fmla="*/ 72 h 72"/>
                      <a:gd name="T44" fmla="*/ 34 w 63"/>
                      <a:gd name="T45" fmla="*/ 72 h 72"/>
                      <a:gd name="T46" fmla="*/ 21 w 63"/>
                      <a:gd name="T47" fmla="*/ 70 h 72"/>
                      <a:gd name="T48" fmla="*/ 10 w 63"/>
                      <a:gd name="T49" fmla="*/ 63 h 72"/>
                      <a:gd name="T50" fmla="*/ 2 w 63"/>
                      <a:gd name="T51" fmla="*/ 51 h 72"/>
                      <a:gd name="T52" fmla="*/ 0 w 63"/>
                      <a:gd name="T53" fmla="*/ 35 h 72"/>
                      <a:gd name="T54" fmla="*/ 2 w 63"/>
                      <a:gd name="T55" fmla="*/ 21 h 72"/>
                      <a:gd name="T56" fmla="*/ 9 w 63"/>
                      <a:gd name="T57" fmla="*/ 10 h 72"/>
                      <a:gd name="T58" fmla="*/ 19 w 63"/>
                      <a:gd name="T59" fmla="*/ 3 h 72"/>
                      <a:gd name="T60" fmla="*/ 33 w 63"/>
                      <a:gd name="T61" fmla="*/ 0 h 72"/>
                      <a:gd name="T62" fmla="*/ 34 w 63"/>
                      <a:gd name="T63" fmla="*/ 12 h 72"/>
                      <a:gd name="T64" fmla="*/ 22 w 63"/>
                      <a:gd name="T65" fmla="*/ 16 h 72"/>
                      <a:gd name="T66" fmla="*/ 17 w 63"/>
                      <a:gd name="T67" fmla="*/ 28 h 72"/>
                      <a:gd name="T68" fmla="*/ 48 w 63"/>
                      <a:gd name="T69" fmla="*/ 28 h 72"/>
                      <a:gd name="T70" fmla="*/ 47 w 63"/>
                      <a:gd name="T71" fmla="*/ 22 h 72"/>
                      <a:gd name="T72" fmla="*/ 45 w 63"/>
                      <a:gd name="T73" fmla="*/ 17 h 72"/>
                      <a:gd name="T74" fmla="*/ 40 w 63"/>
                      <a:gd name="T75" fmla="*/ 13 h 72"/>
                      <a:gd name="T76" fmla="*/ 34 w 63"/>
                      <a:gd name="T77" fmla="*/ 12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63" h="72">
                        <a:moveTo>
                          <a:pt x="33" y="0"/>
                        </a:moveTo>
                        <a:cubicBezTo>
                          <a:pt x="38" y="0"/>
                          <a:pt x="42" y="1"/>
                          <a:pt x="45" y="2"/>
                        </a:cubicBezTo>
                        <a:cubicBezTo>
                          <a:pt x="49" y="4"/>
                          <a:pt x="52" y="6"/>
                          <a:pt x="55" y="8"/>
                        </a:cubicBezTo>
                        <a:cubicBezTo>
                          <a:pt x="58" y="11"/>
                          <a:pt x="60" y="14"/>
                          <a:pt x="61" y="18"/>
                        </a:cubicBezTo>
                        <a:cubicBezTo>
                          <a:pt x="63" y="22"/>
                          <a:pt x="63" y="27"/>
                          <a:pt x="63" y="32"/>
                        </a:cubicBezTo>
                        <a:cubicBezTo>
                          <a:pt x="63" y="33"/>
                          <a:pt x="63" y="34"/>
                          <a:pt x="63" y="35"/>
                        </a:cubicBezTo>
                        <a:cubicBezTo>
                          <a:pt x="63" y="36"/>
                          <a:pt x="63" y="36"/>
                          <a:pt x="63" y="37"/>
                        </a:cubicBezTo>
                        <a:cubicBezTo>
                          <a:pt x="62" y="37"/>
                          <a:pt x="62" y="38"/>
                          <a:pt x="61" y="38"/>
                        </a:cubicBezTo>
                        <a:cubicBezTo>
                          <a:pt x="61" y="38"/>
                          <a:pt x="60" y="38"/>
                          <a:pt x="60" y="38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7" y="45"/>
                          <a:pt x="19" y="51"/>
                          <a:pt x="22" y="54"/>
                        </a:cubicBezTo>
                        <a:cubicBezTo>
                          <a:pt x="26" y="57"/>
                          <a:pt x="30" y="59"/>
                          <a:pt x="36" y="59"/>
                        </a:cubicBezTo>
                        <a:cubicBezTo>
                          <a:pt x="38" y="59"/>
                          <a:pt x="41" y="59"/>
                          <a:pt x="43" y="58"/>
                        </a:cubicBezTo>
                        <a:cubicBezTo>
                          <a:pt x="45" y="57"/>
                          <a:pt x="46" y="57"/>
                          <a:pt x="48" y="56"/>
                        </a:cubicBezTo>
                        <a:cubicBezTo>
                          <a:pt x="49" y="55"/>
                          <a:pt x="51" y="55"/>
                          <a:pt x="52" y="54"/>
                        </a:cubicBezTo>
                        <a:cubicBezTo>
                          <a:pt x="53" y="53"/>
                          <a:pt x="54" y="53"/>
                          <a:pt x="55" y="53"/>
                        </a:cubicBezTo>
                        <a:cubicBezTo>
                          <a:pt x="56" y="53"/>
                          <a:pt x="56" y="53"/>
                          <a:pt x="57" y="53"/>
                        </a:cubicBezTo>
                        <a:cubicBezTo>
                          <a:pt x="57" y="54"/>
                          <a:pt x="58" y="54"/>
                          <a:pt x="58" y="55"/>
                        </a:cubicBezTo>
                        <a:cubicBezTo>
                          <a:pt x="63" y="61"/>
                          <a:pt x="63" y="61"/>
                          <a:pt x="63" y="61"/>
                        </a:cubicBezTo>
                        <a:cubicBezTo>
                          <a:pt x="61" y="63"/>
                          <a:pt x="59" y="65"/>
                          <a:pt x="57" y="66"/>
                        </a:cubicBezTo>
                        <a:cubicBezTo>
                          <a:pt x="54" y="68"/>
                          <a:pt x="52" y="69"/>
                          <a:pt x="49" y="70"/>
                        </a:cubicBezTo>
                        <a:cubicBezTo>
                          <a:pt x="47" y="71"/>
                          <a:pt x="44" y="71"/>
                          <a:pt x="42" y="72"/>
                        </a:cubicBezTo>
                        <a:cubicBezTo>
                          <a:pt x="39" y="72"/>
                          <a:pt x="36" y="72"/>
                          <a:pt x="34" y="72"/>
                        </a:cubicBezTo>
                        <a:cubicBezTo>
                          <a:pt x="29" y="72"/>
                          <a:pt x="25" y="71"/>
                          <a:pt x="21" y="70"/>
                        </a:cubicBezTo>
                        <a:cubicBezTo>
                          <a:pt x="16" y="68"/>
                          <a:pt x="13" y="66"/>
                          <a:pt x="10" y="63"/>
                        </a:cubicBezTo>
                        <a:cubicBezTo>
                          <a:pt x="7" y="59"/>
                          <a:pt x="4" y="55"/>
                          <a:pt x="2" y="51"/>
                        </a:cubicBezTo>
                        <a:cubicBezTo>
                          <a:pt x="1" y="46"/>
                          <a:pt x="0" y="41"/>
                          <a:pt x="0" y="35"/>
                        </a:cubicBezTo>
                        <a:cubicBezTo>
                          <a:pt x="0" y="30"/>
                          <a:pt x="0" y="25"/>
                          <a:pt x="2" y="21"/>
                        </a:cubicBezTo>
                        <a:cubicBezTo>
                          <a:pt x="4" y="17"/>
                          <a:pt x="6" y="13"/>
                          <a:pt x="9" y="10"/>
                        </a:cubicBezTo>
                        <a:cubicBezTo>
                          <a:pt x="12" y="7"/>
                          <a:pt x="15" y="5"/>
                          <a:pt x="19" y="3"/>
                        </a:cubicBezTo>
                        <a:cubicBezTo>
                          <a:pt x="23" y="1"/>
                          <a:pt x="28" y="0"/>
                          <a:pt x="33" y="0"/>
                        </a:cubicBezTo>
                        <a:close/>
                        <a:moveTo>
                          <a:pt x="34" y="12"/>
                        </a:moveTo>
                        <a:cubicBezTo>
                          <a:pt x="29" y="12"/>
                          <a:pt x="25" y="14"/>
                          <a:pt x="22" y="16"/>
                        </a:cubicBezTo>
                        <a:cubicBezTo>
                          <a:pt x="19" y="19"/>
                          <a:pt x="18" y="23"/>
                          <a:pt x="17" y="28"/>
                        </a:cubicBezTo>
                        <a:cubicBezTo>
                          <a:pt x="48" y="28"/>
                          <a:pt x="48" y="28"/>
                          <a:pt x="48" y="28"/>
                        </a:cubicBezTo>
                        <a:cubicBezTo>
                          <a:pt x="48" y="26"/>
                          <a:pt x="48" y="24"/>
                          <a:pt x="47" y="22"/>
                        </a:cubicBezTo>
                        <a:cubicBezTo>
                          <a:pt x="47" y="20"/>
                          <a:pt x="46" y="18"/>
                          <a:pt x="45" y="17"/>
                        </a:cubicBezTo>
                        <a:cubicBezTo>
                          <a:pt x="43" y="15"/>
                          <a:pt x="42" y="14"/>
                          <a:pt x="40" y="13"/>
                        </a:cubicBezTo>
                        <a:cubicBezTo>
                          <a:pt x="38" y="13"/>
                          <a:pt x="36" y="12"/>
                          <a:pt x="34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4" name="Freeform 101">
                    <a:extLst>
                      <a:ext uri="{FF2B5EF4-FFF2-40B4-BE49-F238E27FC236}">
                        <a16:creationId xmlns:a16="http://schemas.microsoft.com/office/drawing/2014/main" id="{7EDD7EA1-0713-C6A7-2EE6-B345C96B37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61044" y="6643538"/>
                    <a:ext cx="114502" cy="147091"/>
                  </a:xfrm>
                  <a:custGeom>
                    <a:avLst/>
                    <a:gdLst>
                      <a:gd name="T0" fmla="*/ 55 w 55"/>
                      <a:gd name="T1" fmla="*/ 7 h 70"/>
                      <a:gd name="T2" fmla="*/ 54 w 55"/>
                      <a:gd name="T3" fmla="*/ 11 h 70"/>
                      <a:gd name="T4" fmla="*/ 53 w 55"/>
                      <a:gd name="T5" fmla="*/ 13 h 70"/>
                      <a:gd name="T6" fmla="*/ 19 w 55"/>
                      <a:gd name="T7" fmla="*/ 57 h 70"/>
                      <a:gd name="T8" fmla="*/ 54 w 55"/>
                      <a:gd name="T9" fmla="*/ 57 h 70"/>
                      <a:gd name="T10" fmla="*/ 54 w 55"/>
                      <a:gd name="T11" fmla="*/ 70 h 70"/>
                      <a:gd name="T12" fmla="*/ 0 w 55"/>
                      <a:gd name="T13" fmla="*/ 70 h 70"/>
                      <a:gd name="T14" fmla="*/ 0 w 55"/>
                      <a:gd name="T15" fmla="*/ 63 h 70"/>
                      <a:gd name="T16" fmla="*/ 1 w 55"/>
                      <a:gd name="T17" fmla="*/ 60 h 70"/>
                      <a:gd name="T18" fmla="*/ 2 w 55"/>
                      <a:gd name="T19" fmla="*/ 57 h 70"/>
                      <a:gd name="T20" fmla="*/ 36 w 55"/>
                      <a:gd name="T21" fmla="*/ 13 h 70"/>
                      <a:gd name="T22" fmla="*/ 2 w 55"/>
                      <a:gd name="T23" fmla="*/ 13 h 70"/>
                      <a:gd name="T24" fmla="*/ 2 w 55"/>
                      <a:gd name="T25" fmla="*/ 0 h 70"/>
                      <a:gd name="T26" fmla="*/ 55 w 55"/>
                      <a:gd name="T27" fmla="*/ 0 h 70"/>
                      <a:gd name="T28" fmla="*/ 55 w 55"/>
                      <a:gd name="T29" fmla="*/ 7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5" h="70">
                        <a:moveTo>
                          <a:pt x="55" y="7"/>
                        </a:moveTo>
                        <a:cubicBezTo>
                          <a:pt x="55" y="8"/>
                          <a:pt x="55" y="10"/>
                          <a:pt x="54" y="11"/>
                        </a:cubicBezTo>
                        <a:cubicBezTo>
                          <a:pt x="54" y="12"/>
                          <a:pt x="53" y="13"/>
                          <a:pt x="53" y="13"/>
                        </a:cubicBezTo>
                        <a:cubicBezTo>
                          <a:pt x="19" y="57"/>
                          <a:pt x="19" y="57"/>
                          <a:pt x="19" y="57"/>
                        </a:cubicBezTo>
                        <a:cubicBezTo>
                          <a:pt x="54" y="57"/>
                          <a:pt x="54" y="57"/>
                          <a:pt x="54" y="57"/>
                        </a:cubicBezTo>
                        <a:cubicBezTo>
                          <a:pt x="54" y="70"/>
                          <a:pt x="54" y="70"/>
                          <a:pt x="54" y="70"/>
                        </a:cubicBezTo>
                        <a:cubicBezTo>
                          <a:pt x="0" y="70"/>
                          <a:pt x="0" y="70"/>
                          <a:pt x="0" y="70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2"/>
                          <a:pt x="0" y="61"/>
                          <a:pt x="1" y="60"/>
                        </a:cubicBezTo>
                        <a:cubicBezTo>
                          <a:pt x="1" y="59"/>
                          <a:pt x="1" y="58"/>
                          <a:pt x="2" y="57"/>
                        </a:cubicBezTo>
                        <a:cubicBezTo>
                          <a:pt x="36" y="13"/>
                          <a:pt x="36" y="13"/>
                          <a:pt x="36" y="13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lnTo>
                          <a:pt x="55" y="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5" name="Freeform 102">
                    <a:extLst>
                      <a:ext uri="{FF2B5EF4-FFF2-40B4-BE49-F238E27FC236}">
                        <a16:creationId xmlns:a16="http://schemas.microsoft.com/office/drawing/2014/main" id="{8C500A5F-A50A-B858-C656-E216A555219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2298447" y="6640896"/>
                    <a:ext cx="133879" cy="152376"/>
                  </a:xfrm>
                  <a:custGeom>
                    <a:avLst/>
                    <a:gdLst>
                      <a:gd name="T0" fmla="*/ 34 w 64"/>
                      <a:gd name="T1" fmla="*/ 0 h 72"/>
                      <a:gd name="T2" fmla="*/ 46 w 64"/>
                      <a:gd name="T3" fmla="*/ 2 h 72"/>
                      <a:gd name="T4" fmla="*/ 56 w 64"/>
                      <a:gd name="T5" fmla="*/ 8 h 72"/>
                      <a:gd name="T6" fmla="*/ 62 w 64"/>
                      <a:gd name="T7" fmla="*/ 18 h 72"/>
                      <a:gd name="T8" fmla="*/ 64 w 64"/>
                      <a:gd name="T9" fmla="*/ 32 h 72"/>
                      <a:gd name="T10" fmla="*/ 64 w 64"/>
                      <a:gd name="T11" fmla="*/ 35 h 72"/>
                      <a:gd name="T12" fmla="*/ 63 w 64"/>
                      <a:gd name="T13" fmla="*/ 37 h 72"/>
                      <a:gd name="T14" fmla="*/ 62 w 64"/>
                      <a:gd name="T15" fmla="*/ 38 h 72"/>
                      <a:gd name="T16" fmla="*/ 60 w 64"/>
                      <a:gd name="T17" fmla="*/ 38 h 72"/>
                      <a:gd name="T18" fmla="*/ 17 w 64"/>
                      <a:gd name="T19" fmla="*/ 38 h 72"/>
                      <a:gd name="T20" fmla="*/ 23 w 64"/>
                      <a:gd name="T21" fmla="*/ 54 h 72"/>
                      <a:gd name="T22" fmla="*/ 36 w 64"/>
                      <a:gd name="T23" fmla="*/ 59 h 72"/>
                      <a:gd name="T24" fmla="*/ 43 w 64"/>
                      <a:gd name="T25" fmla="*/ 58 h 72"/>
                      <a:gd name="T26" fmla="*/ 48 w 64"/>
                      <a:gd name="T27" fmla="*/ 56 h 72"/>
                      <a:gd name="T28" fmla="*/ 52 w 64"/>
                      <a:gd name="T29" fmla="*/ 54 h 72"/>
                      <a:gd name="T30" fmla="*/ 56 w 64"/>
                      <a:gd name="T31" fmla="*/ 53 h 72"/>
                      <a:gd name="T32" fmla="*/ 57 w 64"/>
                      <a:gd name="T33" fmla="*/ 53 h 72"/>
                      <a:gd name="T34" fmla="*/ 59 w 64"/>
                      <a:gd name="T35" fmla="*/ 55 h 72"/>
                      <a:gd name="T36" fmla="*/ 64 w 64"/>
                      <a:gd name="T37" fmla="*/ 61 h 72"/>
                      <a:gd name="T38" fmla="*/ 57 w 64"/>
                      <a:gd name="T39" fmla="*/ 66 h 72"/>
                      <a:gd name="T40" fmla="*/ 50 w 64"/>
                      <a:gd name="T41" fmla="*/ 70 h 72"/>
                      <a:gd name="T42" fmla="*/ 42 w 64"/>
                      <a:gd name="T43" fmla="*/ 72 h 72"/>
                      <a:gd name="T44" fmla="*/ 35 w 64"/>
                      <a:gd name="T45" fmla="*/ 72 h 72"/>
                      <a:gd name="T46" fmla="*/ 21 w 64"/>
                      <a:gd name="T47" fmla="*/ 70 h 72"/>
                      <a:gd name="T48" fmla="*/ 10 w 64"/>
                      <a:gd name="T49" fmla="*/ 63 h 72"/>
                      <a:gd name="T50" fmla="*/ 3 w 64"/>
                      <a:gd name="T51" fmla="*/ 51 h 72"/>
                      <a:gd name="T52" fmla="*/ 0 w 64"/>
                      <a:gd name="T53" fmla="*/ 35 h 72"/>
                      <a:gd name="T54" fmla="*/ 3 w 64"/>
                      <a:gd name="T55" fmla="*/ 21 h 72"/>
                      <a:gd name="T56" fmla="*/ 9 w 64"/>
                      <a:gd name="T57" fmla="*/ 10 h 72"/>
                      <a:gd name="T58" fmla="*/ 20 w 64"/>
                      <a:gd name="T59" fmla="*/ 3 h 72"/>
                      <a:gd name="T60" fmla="*/ 34 w 64"/>
                      <a:gd name="T61" fmla="*/ 0 h 72"/>
                      <a:gd name="T62" fmla="*/ 34 w 64"/>
                      <a:gd name="T63" fmla="*/ 12 h 72"/>
                      <a:gd name="T64" fmla="*/ 23 w 64"/>
                      <a:gd name="T65" fmla="*/ 16 h 72"/>
                      <a:gd name="T66" fmla="*/ 18 w 64"/>
                      <a:gd name="T67" fmla="*/ 28 h 72"/>
                      <a:gd name="T68" fmla="*/ 49 w 64"/>
                      <a:gd name="T69" fmla="*/ 28 h 72"/>
                      <a:gd name="T70" fmla="*/ 48 w 64"/>
                      <a:gd name="T71" fmla="*/ 22 h 72"/>
                      <a:gd name="T72" fmla="*/ 45 w 64"/>
                      <a:gd name="T73" fmla="*/ 17 h 72"/>
                      <a:gd name="T74" fmla="*/ 41 w 64"/>
                      <a:gd name="T75" fmla="*/ 13 h 72"/>
                      <a:gd name="T76" fmla="*/ 34 w 64"/>
                      <a:gd name="T77" fmla="*/ 12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64" h="72">
                        <a:moveTo>
                          <a:pt x="34" y="0"/>
                        </a:moveTo>
                        <a:cubicBezTo>
                          <a:pt x="38" y="0"/>
                          <a:pt x="42" y="1"/>
                          <a:pt x="46" y="2"/>
                        </a:cubicBezTo>
                        <a:cubicBezTo>
                          <a:pt x="50" y="4"/>
                          <a:pt x="53" y="6"/>
                          <a:pt x="56" y="8"/>
                        </a:cubicBezTo>
                        <a:cubicBezTo>
                          <a:pt x="58" y="11"/>
                          <a:pt x="60" y="14"/>
                          <a:pt x="62" y="18"/>
                        </a:cubicBezTo>
                        <a:cubicBezTo>
                          <a:pt x="63" y="22"/>
                          <a:pt x="64" y="27"/>
                          <a:pt x="64" y="32"/>
                        </a:cubicBezTo>
                        <a:cubicBezTo>
                          <a:pt x="64" y="33"/>
                          <a:pt x="64" y="34"/>
                          <a:pt x="64" y="35"/>
                        </a:cubicBezTo>
                        <a:cubicBezTo>
                          <a:pt x="64" y="36"/>
                          <a:pt x="64" y="36"/>
                          <a:pt x="63" y="37"/>
                        </a:cubicBezTo>
                        <a:cubicBezTo>
                          <a:pt x="63" y="37"/>
                          <a:pt x="63" y="38"/>
                          <a:pt x="62" y="38"/>
                        </a:cubicBezTo>
                        <a:cubicBezTo>
                          <a:pt x="62" y="38"/>
                          <a:pt x="61" y="38"/>
                          <a:pt x="60" y="38"/>
                        </a:cubicBezTo>
                        <a:cubicBezTo>
                          <a:pt x="17" y="38"/>
                          <a:pt x="17" y="38"/>
                          <a:pt x="17" y="38"/>
                        </a:cubicBezTo>
                        <a:cubicBezTo>
                          <a:pt x="18" y="45"/>
                          <a:pt x="20" y="51"/>
                          <a:pt x="23" y="54"/>
                        </a:cubicBezTo>
                        <a:cubicBezTo>
                          <a:pt x="26" y="57"/>
                          <a:pt x="31" y="59"/>
                          <a:pt x="36" y="59"/>
                        </a:cubicBezTo>
                        <a:cubicBezTo>
                          <a:pt x="39" y="59"/>
                          <a:pt x="41" y="59"/>
                          <a:pt x="43" y="58"/>
                        </a:cubicBezTo>
                        <a:cubicBezTo>
                          <a:pt x="45" y="57"/>
                          <a:pt x="47" y="57"/>
                          <a:pt x="48" y="56"/>
                        </a:cubicBezTo>
                        <a:cubicBezTo>
                          <a:pt x="50" y="55"/>
                          <a:pt x="51" y="55"/>
                          <a:pt x="52" y="54"/>
                        </a:cubicBezTo>
                        <a:cubicBezTo>
                          <a:pt x="53" y="53"/>
                          <a:pt x="55" y="53"/>
                          <a:pt x="56" y="53"/>
                        </a:cubicBezTo>
                        <a:cubicBezTo>
                          <a:pt x="56" y="53"/>
                          <a:pt x="57" y="53"/>
                          <a:pt x="57" y="53"/>
                        </a:cubicBezTo>
                        <a:cubicBezTo>
                          <a:pt x="58" y="54"/>
                          <a:pt x="58" y="54"/>
                          <a:pt x="59" y="55"/>
                        </a:cubicBezTo>
                        <a:cubicBezTo>
                          <a:pt x="64" y="61"/>
                          <a:pt x="64" y="61"/>
                          <a:pt x="64" y="61"/>
                        </a:cubicBezTo>
                        <a:cubicBezTo>
                          <a:pt x="62" y="63"/>
                          <a:pt x="60" y="65"/>
                          <a:pt x="57" y="66"/>
                        </a:cubicBezTo>
                        <a:cubicBezTo>
                          <a:pt x="55" y="68"/>
                          <a:pt x="53" y="69"/>
                          <a:pt x="50" y="70"/>
                        </a:cubicBezTo>
                        <a:cubicBezTo>
                          <a:pt x="48" y="71"/>
                          <a:pt x="45" y="71"/>
                          <a:pt x="42" y="72"/>
                        </a:cubicBezTo>
                        <a:cubicBezTo>
                          <a:pt x="40" y="72"/>
                          <a:pt x="37" y="72"/>
                          <a:pt x="35" y="72"/>
                        </a:cubicBezTo>
                        <a:cubicBezTo>
                          <a:pt x="30" y="72"/>
                          <a:pt x="25" y="71"/>
                          <a:pt x="21" y="70"/>
                        </a:cubicBezTo>
                        <a:cubicBezTo>
                          <a:pt x="17" y="68"/>
                          <a:pt x="13" y="66"/>
                          <a:pt x="10" y="63"/>
                        </a:cubicBezTo>
                        <a:cubicBezTo>
                          <a:pt x="7" y="59"/>
                          <a:pt x="5" y="55"/>
                          <a:pt x="3" y="51"/>
                        </a:cubicBezTo>
                        <a:cubicBezTo>
                          <a:pt x="1" y="46"/>
                          <a:pt x="0" y="41"/>
                          <a:pt x="0" y="35"/>
                        </a:cubicBezTo>
                        <a:cubicBezTo>
                          <a:pt x="0" y="30"/>
                          <a:pt x="1" y="25"/>
                          <a:pt x="3" y="21"/>
                        </a:cubicBezTo>
                        <a:cubicBezTo>
                          <a:pt x="4" y="17"/>
                          <a:pt x="7" y="13"/>
                          <a:pt x="9" y="10"/>
                        </a:cubicBezTo>
                        <a:cubicBezTo>
                          <a:pt x="12" y="7"/>
                          <a:pt x="16" y="5"/>
                          <a:pt x="20" y="3"/>
                        </a:cubicBezTo>
                        <a:cubicBezTo>
                          <a:pt x="24" y="1"/>
                          <a:pt x="29" y="0"/>
                          <a:pt x="34" y="0"/>
                        </a:cubicBezTo>
                        <a:close/>
                        <a:moveTo>
                          <a:pt x="34" y="12"/>
                        </a:moveTo>
                        <a:cubicBezTo>
                          <a:pt x="29" y="12"/>
                          <a:pt x="26" y="14"/>
                          <a:pt x="23" y="16"/>
                        </a:cubicBezTo>
                        <a:cubicBezTo>
                          <a:pt x="20" y="19"/>
                          <a:pt x="18" y="23"/>
                          <a:pt x="18" y="28"/>
                        </a:cubicBezTo>
                        <a:cubicBezTo>
                          <a:pt x="49" y="28"/>
                          <a:pt x="49" y="28"/>
                          <a:pt x="49" y="28"/>
                        </a:cubicBezTo>
                        <a:cubicBezTo>
                          <a:pt x="49" y="26"/>
                          <a:pt x="49" y="24"/>
                          <a:pt x="48" y="22"/>
                        </a:cubicBezTo>
                        <a:cubicBezTo>
                          <a:pt x="48" y="20"/>
                          <a:pt x="47" y="18"/>
                          <a:pt x="45" y="17"/>
                        </a:cubicBezTo>
                        <a:cubicBezTo>
                          <a:pt x="44" y="15"/>
                          <a:pt x="43" y="14"/>
                          <a:pt x="41" y="13"/>
                        </a:cubicBezTo>
                        <a:cubicBezTo>
                          <a:pt x="39" y="13"/>
                          <a:pt x="37" y="12"/>
                          <a:pt x="34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6" name="Freeform 103">
                    <a:extLst>
                      <a:ext uri="{FF2B5EF4-FFF2-40B4-BE49-F238E27FC236}">
                        <a16:creationId xmlns:a16="http://schemas.microsoft.com/office/drawing/2014/main" id="{4D7139C8-4BE0-7377-DE8E-019B7D540B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71961" y="6640896"/>
                    <a:ext cx="127714" cy="149734"/>
                  </a:xfrm>
                  <a:custGeom>
                    <a:avLst/>
                    <a:gdLst>
                      <a:gd name="T0" fmla="*/ 0 w 61"/>
                      <a:gd name="T1" fmla="*/ 71 h 71"/>
                      <a:gd name="T2" fmla="*/ 0 w 61"/>
                      <a:gd name="T3" fmla="*/ 1 h 71"/>
                      <a:gd name="T4" fmla="*/ 11 w 61"/>
                      <a:gd name="T5" fmla="*/ 1 h 71"/>
                      <a:gd name="T6" fmla="*/ 15 w 61"/>
                      <a:gd name="T7" fmla="*/ 4 h 71"/>
                      <a:gd name="T8" fmla="*/ 16 w 61"/>
                      <a:gd name="T9" fmla="*/ 10 h 71"/>
                      <a:gd name="T10" fmla="*/ 20 w 61"/>
                      <a:gd name="T11" fmla="*/ 6 h 71"/>
                      <a:gd name="T12" fmla="*/ 25 w 61"/>
                      <a:gd name="T13" fmla="*/ 3 h 71"/>
                      <a:gd name="T14" fmla="*/ 31 w 61"/>
                      <a:gd name="T15" fmla="*/ 1 h 71"/>
                      <a:gd name="T16" fmla="*/ 38 w 61"/>
                      <a:gd name="T17" fmla="*/ 0 h 71"/>
                      <a:gd name="T18" fmla="*/ 48 w 61"/>
                      <a:gd name="T19" fmla="*/ 2 h 71"/>
                      <a:gd name="T20" fmla="*/ 55 w 61"/>
                      <a:gd name="T21" fmla="*/ 8 h 71"/>
                      <a:gd name="T22" fmla="*/ 60 w 61"/>
                      <a:gd name="T23" fmla="*/ 16 h 71"/>
                      <a:gd name="T24" fmla="*/ 61 w 61"/>
                      <a:gd name="T25" fmla="*/ 27 h 71"/>
                      <a:gd name="T26" fmla="*/ 61 w 61"/>
                      <a:gd name="T27" fmla="*/ 71 h 71"/>
                      <a:gd name="T28" fmla="*/ 44 w 61"/>
                      <a:gd name="T29" fmla="*/ 71 h 71"/>
                      <a:gd name="T30" fmla="*/ 44 w 61"/>
                      <a:gd name="T31" fmla="*/ 27 h 71"/>
                      <a:gd name="T32" fmla="*/ 41 w 61"/>
                      <a:gd name="T33" fmla="*/ 17 h 71"/>
                      <a:gd name="T34" fmla="*/ 32 w 61"/>
                      <a:gd name="T35" fmla="*/ 13 h 71"/>
                      <a:gd name="T36" fmla="*/ 24 w 61"/>
                      <a:gd name="T37" fmla="*/ 15 h 71"/>
                      <a:gd name="T38" fmla="*/ 17 w 61"/>
                      <a:gd name="T39" fmla="*/ 21 h 71"/>
                      <a:gd name="T40" fmla="*/ 17 w 61"/>
                      <a:gd name="T41" fmla="*/ 71 h 71"/>
                      <a:gd name="T42" fmla="*/ 0 w 61"/>
                      <a:gd name="T43" fmla="*/ 71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" h="71">
                        <a:moveTo>
                          <a:pt x="0" y="7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3" y="1"/>
                          <a:pt x="14" y="2"/>
                          <a:pt x="15" y="4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7" y="8"/>
                          <a:pt x="19" y="7"/>
                          <a:pt x="20" y="6"/>
                        </a:cubicBezTo>
                        <a:cubicBezTo>
                          <a:pt x="22" y="5"/>
                          <a:pt x="24" y="4"/>
                          <a:pt x="25" y="3"/>
                        </a:cubicBezTo>
                        <a:cubicBezTo>
                          <a:pt x="27" y="2"/>
                          <a:pt x="29" y="1"/>
                          <a:pt x="31" y="1"/>
                        </a:cubicBezTo>
                        <a:cubicBezTo>
                          <a:pt x="33" y="0"/>
                          <a:pt x="35" y="0"/>
                          <a:pt x="38" y="0"/>
                        </a:cubicBezTo>
                        <a:cubicBezTo>
                          <a:pt x="41" y="0"/>
                          <a:pt x="45" y="1"/>
                          <a:pt x="48" y="2"/>
                        </a:cubicBezTo>
                        <a:cubicBezTo>
                          <a:pt x="51" y="3"/>
                          <a:pt x="53" y="5"/>
                          <a:pt x="55" y="8"/>
                        </a:cubicBezTo>
                        <a:cubicBezTo>
                          <a:pt x="57" y="10"/>
                          <a:pt x="59" y="13"/>
                          <a:pt x="60" y="16"/>
                        </a:cubicBezTo>
                        <a:cubicBezTo>
                          <a:pt x="61" y="19"/>
                          <a:pt x="61" y="23"/>
                          <a:pt x="61" y="27"/>
                        </a:cubicBezTo>
                        <a:cubicBezTo>
                          <a:pt x="61" y="71"/>
                          <a:pt x="61" y="71"/>
                          <a:pt x="61" y="71"/>
                        </a:cubicBezTo>
                        <a:cubicBezTo>
                          <a:pt x="44" y="71"/>
                          <a:pt x="44" y="71"/>
                          <a:pt x="44" y="71"/>
                        </a:cubicBezTo>
                        <a:cubicBezTo>
                          <a:pt x="44" y="27"/>
                          <a:pt x="44" y="27"/>
                          <a:pt x="44" y="27"/>
                        </a:cubicBezTo>
                        <a:cubicBezTo>
                          <a:pt x="44" y="22"/>
                          <a:pt x="43" y="19"/>
                          <a:pt x="41" y="17"/>
                        </a:cubicBezTo>
                        <a:cubicBezTo>
                          <a:pt x="39" y="14"/>
                          <a:pt x="36" y="13"/>
                          <a:pt x="32" y="13"/>
                        </a:cubicBezTo>
                        <a:cubicBezTo>
                          <a:pt x="30" y="13"/>
                          <a:pt x="27" y="14"/>
                          <a:pt x="24" y="15"/>
                        </a:cubicBezTo>
                        <a:cubicBezTo>
                          <a:pt x="22" y="17"/>
                          <a:pt x="19" y="18"/>
                          <a:pt x="17" y="21"/>
                        </a:cubicBezTo>
                        <a:cubicBezTo>
                          <a:pt x="17" y="71"/>
                          <a:pt x="17" y="71"/>
                          <a:pt x="17" y="71"/>
                        </a:cubicBezTo>
                        <a:lnTo>
                          <a:pt x="0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7" name="Freeform 104">
                    <a:extLst>
                      <a:ext uri="{FF2B5EF4-FFF2-40B4-BE49-F238E27FC236}">
                        <a16:creationId xmlns:a16="http://schemas.microsoft.com/office/drawing/2014/main" id="{351D3823-74EC-8B9B-1CEE-D6D1180F54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28741" y="6598618"/>
                    <a:ext cx="100409" cy="194654"/>
                  </a:xfrm>
                  <a:custGeom>
                    <a:avLst/>
                    <a:gdLst>
                      <a:gd name="T0" fmla="*/ 30 w 48"/>
                      <a:gd name="T1" fmla="*/ 92 h 92"/>
                      <a:gd name="T2" fmla="*/ 16 w 48"/>
                      <a:gd name="T3" fmla="*/ 87 h 92"/>
                      <a:gd name="T4" fmla="*/ 11 w 48"/>
                      <a:gd name="T5" fmla="*/ 73 h 92"/>
                      <a:gd name="T6" fmla="*/ 11 w 48"/>
                      <a:gd name="T7" fmla="*/ 34 h 92"/>
                      <a:gd name="T8" fmla="*/ 4 w 48"/>
                      <a:gd name="T9" fmla="*/ 34 h 92"/>
                      <a:gd name="T10" fmla="*/ 1 w 48"/>
                      <a:gd name="T11" fmla="*/ 33 h 92"/>
                      <a:gd name="T12" fmla="*/ 0 w 48"/>
                      <a:gd name="T13" fmla="*/ 30 h 92"/>
                      <a:gd name="T14" fmla="*/ 0 w 48"/>
                      <a:gd name="T15" fmla="*/ 24 h 92"/>
                      <a:gd name="T16" fmla="*/ 11 w 48"/>
                      <a:gd name="T17" fmla="*/ 22 h 92"/>
                      <a:gd name="T18" fmla="*/ 15 w 48"/>
                      <a:gd name="T19" fmla="*/ 3 h 92"/>
                      <a:gd name="T20" fmla="*/ 16 w 48"/>
                      <a:gd name="T21" fmla="*/ 1 h 92"/>
                      <a:gd name="T22" fmla="*/ 19 w 48"/>
                      <a:gd name="T23" fmla="*/ 0 h 92"/>
                      <a:gd name="T24" fmla="*/ 27 w 48"/>
                      <a:gd name="T25" fmla="*/ 0 h 92"/>
                      <a:gd name="T26" fmla="*/ 27 w 48"/>
                      <a:gd name="T27" fmla="*/ 22 h 92"/>
                      <a:gd name="T28" fmla="*/ 46 w 48"/>
                      <a:gd name="T29" fmla="*/ 22 h 92"/>
                      <a:gd name="T30" fmla="*/ 46 w 48"/>
                      <a:gd name="T31" fmla="*/ 34 h 92"/>
                      <a:gd name="T32" fmla="*/ 27 w 48"/>
                      <a:gd name="T33" fmla="*/ 34 h 92"/>
                      <a:gd name="T34" fmla="*/ 27 w 48"/>
                      <a:gd name="T35" fmla="*/ 72 h 92"/>
                      <a:gd name="T36" fmla="*/ 29 w 48"/>
                      <a:gd name="T37" fmla="*/ 77 h 92"/>
                      <a:gd name="T38" fmla="*/ 33 w 48"/>
                      <a:gd name="T39" fmla="*/ 79 h 92"/>
                      <a:gd name="T40" fmla="*/ 36 w 48"/>
                      <a:gd name="T41" fmla="*/ 78 h 92"/>
                      <a:gd name="T42" fmla="*/ 38 w 48"/>
                      <a:gd name="T43" fmla="*/ 77 h 92"/>
                      <a:gd name="T44" fmla="*/ 39 w 48"/>
                      <a:gd name="T45" fmla="*/ 77 h 92"/>
                      <a:gd name="T46" fmla="*/ 41 w 48"/>
                      <a:gd name="T47" fmla="*/ 76 h 92"/>
                      <a:gd name="T48" fmla="*/ 42 w 48"/>
                      <a:gd name="T49" fmla="*/ 77 h 92"/>
                      <a:gd name="T50" fmla="*/ 43 w 48"/>
                      <a:gd name="T51" fmla="*/ 78 h 92"/>
                      <a:gd name="T52" fmla="*/ 48 w 48"/>
                      <a:gd name="T53" fmla="*/ 86 h 92"/>
                      <a:gd name="T54" fmla="*/ 39 w 48"/>
                      <a:gd name="T55" fmla="*/ 91 h 92"/>
                      <a:gd name="T56" fmla="*/ 30 w 48"/>
                      <a:gd name="T57" fmla="*/ 92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48" h="92">
                        <a:moveTo>
                          <a:pt x="30" y="92"/>
                        </a:moveTo>
                        <a:cubicBezTo>
                          <a:pt x="23" y="92"/>
                          <a:pt x="19" y="90"/>
                          <a:pt x="16" y="87"/>
                        </a:cubicBezTo>
                        <a:cubicBezTo>
                          <a:pt x="12" y="84"/>
                          <a:pt x="11" y="79"/>
                          <a:pt x="11" y="73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3" y="34"/>
                          <a:pt x="2" y="34"/>
                          <a:pt x="1" y="33"/>
                        </a:cubicBezTo>
                        <a:cubicBezTo>
                          <a:pt x="1" y="32"/>
                          <a:pt x="0" y="32"/>
                          <a:pt x="0" y="3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11" y="22"/>
                          <a:pt x="11" y="22"/>
                          <a:pt x="11" y="22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5" y="2"/>
                          <a:pt x="16" y="1"/>
                          <a:pt x="16" y="1"/>
                        </a:cubicBezTo>
                        <a:cubicBezTo>
                          <a:pt x="17" y="0"/>
                          <a:pt x="18" y="0"/>
                          <a:pt x="19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22"/>
                          <a:pt x="27" y="22"/>
                          <a:pt x="27" y="22"/>
                        </a:cubicBezTo>
                        <a:cubicBezTo>
                          <a:pt x="46" y="22"/>
                          <a:pt x="46" y="22"/>
                          <a:pt x="46" y="22"/>
                        </a:cubicBezTo>
                        <a:cubicBezTo>
                          <a:pt x="46" y="34"/>
                          <a:pt x="46" y="34"/>
                          <a:pt x="46" y="34"/>
                        </a:cubicBezTo>
                        <a:cubicBezTo>
                          <a:pt x="27" y="34"/>
                          <a:pt x="27" y="34"/>
                          <a:pt x="27" y="34"/>
                        </a:cubicBezTo>
                        <a:cubicBezTo>
                          <a:pt x="27" y="72"/>
                          <a:pt x="27" y="72"/>
                          <a:pt x="27" y="72"/>
                        </a:cubicBezTo>
                        <a:cubicBezTo>
                          <a:pt x="27" y="74"/>
                          <a:pt x="28" y="76"/>
                          <a:pt x="29" y="77"/>
                        </a:cubicBezTo>
                        <a:cubicBezTo>
                          <a:pt x="30" y="78"/>
                          <a:pt x="32" y="79"/>
                          <a:pt x="33" y="79"/>
                        </a:cubicBezTo>
                        <a:cubicBezTo>
                          <a:pt x="35" y="79"/>
                          <a:pt x="35" y="78"/>
                          <a:pt x="36" y="78"/>
                        </a:cubicBezTo>
                        <a:cubicBezTo>
                          <a:pt x="37" y="78"/>
                          <a:pt x="37" y="78"/>
                          <a:pt x="38" y="77"/>
                        </a:cubicBezTo>
                        <a:cubicBezTo>
                          <a:pt x="38" y="77"/>
                          <a:pt x="39" y="77"/>
                          <a:pt x="39" y="77"/>
                        </a:cubicBezTo>
                        <a:cubicBezTo>
                          <a:pt x="40" y="76"/>
                          <a:pt x="40" y="76"/>
                          <a:pt x="41" y="76"/>
                        </a:cubicBezTo>
                        <a:cubicBezTo>
                          <a:pt x="41" y="76"/>
                          <a:pt x="41" y="76"/>
                          <a:pt x="42" y="77"/>
                        </a:cubicBezTo>
                        <a:cubicBezTo>
                          <a:pt x="42" y="77"/>
                          <a:pt x="42" y="77"/>
                          <a:pt x="43" y="78"/>
                        </a:cubicBezTo>
                        <a:cubicBezTo>
                          <a:pt x="48" y="86"/>
                          <a:pt x="48" y="86"/>
                          <a:pt x="48" y="86"/>
                        </a:cubicBezTo>
                        <a:cubicBezTo>
                          <a:pt x="45" y="88"/>
                          <a:pt x="43" y="90"/>
                          <a:pt x="39" y="91"/>
                        </a:cubicBezTo>
                        <a:cubicBezTo>
                          <a:pt x="36" y="92"/>
                          <a:pt x="33" y="92"/>
                          <a:pt x="30" y="9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8" name="Freeform 105">
                    <a:extLst>
                      <a:ext uri="{FF2B5EF4-FFF2-40B4-BE49-F238E27FC236}">
                        <a16:creationId xmlns:a16="http://schemas.microsoft.com/office/drawing/2014/main" id="{A303B7E7-90C4-0AB5-C241-1033CF75D44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2758216" y="6577479"/>
                    <a:ext cx="46682" cy="213150"/>
                  </a:xfrm>
                  <a:custGeom>
                    <a:avLst/>
                    <a:gdLst>
                      <a:gd name="T0" fmla="*/ 22 w 22"/>
                      <a:gd name="T1" fmla="*/ 11 h 101"/>
                      <a:gd name="T2" fmla="*/ 21 w 22"/>
                      <a:gd name="T3" fmla="*/ 15 h 101"/>
                      <a:gd name="T4" fmla="*/ 18 w 22"/>
                      <a:gd name="T5" fmla="*/ 18 h 101"/>
                      <a:gd name="T6" fmla="*/ 15 w 22"/>
                      <a:gd name="T7" fmla="*/ 21 h 101"/>
                      <a:gd name="T8" fmla="*/ 11 w 22"/>
                      <a:gd name="T9" fmla="*/ 21 h 101"/>
                      <a:gd name="T10" fmla="*/ 7 w 22"/>
                      <a:gd name="T11" fmla="*/ 21 h 101"/>
                      <a:gd name="T12" fmla="*/ 3 w 22"/>
                      <a:gd name="T13" fmla="*/ 18 h 101"/>
                      <a:gd name="T14" fmla="*/ 1 w 22"/>
                      <a:gd name="T15" fmla="*/ 15 h 101"/>
                      <a:gd name="T16" fmla="*/ 0 w 22"/>
                      <a:gd name="T17" fmla="*/ 11 h 101"/>
                      <a:gd name="T18" fmla="*/ 1 w 22"/>
                      <a:gd name="T19" fmla="*/ 7 h 101"/>
                      <a:gd name="T20" fmla="*/ 3 w 22"/>
                      <a:gd name="T21" fmla="*/ 3 h 101"/>
                      <a:gd name="T22" fmla="*/ 7 w 22"/>
                      <a:gd name="T23" fmla="*/ 1 h 101"/>
                      <a:gd name="T24" fmla="*/ 11 w 22"/>
                      <a:gd name="T25" fmla="*/ 0 h 101"/>
                      <a:gd name="T26" fmla="*/ 15 w 22"/>
                      <a:gd name="T27" fmla="*/ 1 h 101"/>
                      <a:gd name="T28" fmla="*/ 18 w 22"/>
                      <a:gd name="T29" fmla="*/ 3 h 101"/>
                      <a:gd name="T30" fmla="*/ 21 w 22"/>
                      <a:gd name="T31" fmla="*/ 7 h 101"/>
                      <a:gd name="T32" fmla="*/ 22 w 22"/>
                      <a:gd name="T33" fmla="*/ 11 h 101"/>
                      <a:gd name="T34" fmla="*/ 19 w 22"/>
                      <a:gd name="T35" fmla="*/ 31 h 101"/>
                      <a:gd name="T36" fmla="*/ 19 w 22"/>
                      <a:gd name="T37" fmla="*/ 101 h 101"/>
                      <a:gd name="T38" fmla="*/ 2 w 22"/>
                      <a:gd name="T39" fmla="*/ 101 h 101"/>
                      <a:gd name="T40" fmla="*/ 2 w 22"/>
                      <a:gd name="T41" fmla="*/ 31 h 101"/>
                      <a:gd name="T42" fmla="*/ 19 w 22"/>
                      <a:gd name="T43" fmla="*/ 31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2" h="101">
                        <a:moveTo>
                          <a:pt x="22" y="11"/>
                        </a:moveTo>
                        <a:cubicBezTo>
                          <a:pt x="22" y="12"/>
                          <a:pt x="21" y="14"/>
                          <a:pt x="21" y="15"/>
                        </a:cubicBezTo>
                        <a:cubicBezTo>
                          <a:pt x="20" y="16"/>
                          <a:pt x="19" y="17"/>
                          <a:pt x="18" y="18"/>
                        </a:cubicBezTo>
                        <a:cubicBezTo>
                          <a:pt x="17" y="19"/>
                          <a:pt x="16" y="20"/>
                          <a:pt x="15" y="21"/>
                        </a:cubicBezTo>
                        <a:cubicBezTo>
                          <a:pt x="14" y="21"/>
                          <a:pt x="12" y="21"/>
                          <a:pt x="11" y="21"/>
                        </a:cubicBezTo>
                        <a:cubicBezTo>
                          <a:pt x="9" y="21"/>
                          <a:pt x="8" y="21"/>
                          <a:pt x="7" y="21"/>
                        </a:cubicBezTo>
                        <a:cubicBezTo>
                          <a:pt x="5" y="20"/>
                          <a:pt x="4" y="19"/>
                          <a:pt x="3" y="18"/>
                        </a:cubicBezTo>
                        <a:cubicBezTo>
                          <a:pt x="2" y="17"/>
                          <a:pt x="2" y="16"/>
                          <a:pt x="1" y="15"/>
                        </a:cubicBezTo>
                        <a:cubicBezTo>
                          <a:pt x="0" y="14"/>
                          <a:pt x="0" y="12"/>
                          <a:pt x="0" y="11"/>
                        </a:cubicBezTo>
                        <a:cubicBezTo>
                          <a:pt x="0" y="9"/>
                          <a:pt x="0" y="8"/>
                          <a:pt x="1" y="7"/>
                        </a:cubicBezTo>
                        <a:cubicBezTo>
                          <a:pt x="2" y="5"/>
                          <a:pt x="2" y="4"/>
                          <a:pt x="3" y="3"/>
                        </a:cubicBezTo>
                        <a:cubicBezTo>
                          <a:pt x="4" y="2"/>
                          <a:pt x="5" y="2"/>
                          <a:pt x="7" y="1"/>
                        </a:cubicBezTo>
                        <a:cubicBezTo>
                          <a:pt x="8" y="0"/>
                          <a:pt x="9" y="0"/>
                          <a:pt x="11" y="0"/>
                        </a:cubicBezTo>
                        <a:cubicBezTo>
                          <a:pt x="12" y="0"/>
                          <a:pt x="14" y="0"/>
                          <a:pt x="15" y="1"/>
                        </a:cubicBezTo>
                        <a:cubicBezTo>
                          <a:pt x="16" y="2"/>
                          <a:pt x="17" y="2"/>
                          <a:pt x="18" y="3"/>
                        </a:cubicBezTo>
                        <a:cubicBezTo>
                          <a:pt x="19" y="4"/>
                          <a:pt x="20" y="5"/>
                          <a:pt x="21" y="7"/>
                        </a:cubicBezTo>
                        <a:cubicBezTo>
                          <a:pt x="21" y="8"/>
                          <a:pt x="22" y="9"/>
                          <a:pt x="22" y="11"/>
                        </a:cubicBezTo>
                        <a:close/>
                        <a:moveTo>
                          <a:pt x="19" y="31"/>
                        </a:moveTo>
                        <a:cubicBezTo>
                          <a:pt x="19" y="101"/>
                          <a:pt x="19" y="101"/>
                          <a:pt x="19" y="101"/>
                        </a:cubicBezTo>
                        <a:cubicBezTo>
                          <a:pt x="2" y="101"/>
                          <a:pt x="2" y="101"/>
                          <a:pt x="2" y="101"/>
                        </a:cubicBezTo>
                        <a:cubicBezTo>
                          <a:pt x="2" y="31"/>
                          <a:pt x="2" y="31"/>
                          <a:pt x="2" y="31"/>
                        </a:cubicBezTo>
                        <a:lnTo>
                          <a:pt x="19" y="3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79" name="Freeform 106">
                    <a:extLst>
                      <a:ext uri="{FF2B5EF4-FFF2-40B4-BE49-F238E27FC236}">
                        <a16:creationId xmlns:a16="http://schemas.microsoft.com/office/drawing/2014/main" id="{6968C100-1FC7-6B97-9831-DD361A44B7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48056" y="6577479"/>
                    <a:ext cx="133879" cy="213150"/>
                  </a:xfrm>
                  <a:custGeom>
                    <a:avLst/>
                    <a:gdLst>
                      <a:gd name="T0" fmla="*/ 16 w 64"/>
                      <a:gd name="T1" fmla="*/ 0 h 101"/>
                      <a:gd name="T2" fmla="*/ 16 w 64"/>
                      <a:gd name="T3" fmla="*/ 58 h 101"/>
                      <a:gd name="T4" fmla="*/ 20 w 64"/>
                      <a:gd name="T5" fmla="*/ 58 h 101"/>
                      <a:gd name="T6" fmla="*/ 22 w 64"/>
                      <a:gd name="T7" fmla="*/ 57 h 101"/>
                      <a:gd name="T8" fmla="*/ 24 w 64"/>
                      <a:gd name="T9" fmla="*/ 56 h 101"/>
                      <a:gd name="T10" fmla="*/ 42 w 64"/>
                      <a:gd name="T11" fmla="*/ 34 h 101"/>
                      <a:gd name="T12" fmla="*/ 44 w 64"/>
                      <a:gd name="T13" fmla="*/ 32 h 101"/>
                      <a:gd name="T14" fmla="*/ 47 w 64"/>
                      <a:gd name="T15" fmla="*/ 31 h 101"/>
                      <a:gd name="T16" fmla="*/ 63 w 64"/>
                      <a:gd name="T17" fmla="*/ 31 h 101"/>
                      <a:gd name="T18" fmla="*/ 41 w 64"/>
                      <a:gd name="T19" fmla="*/ 57 h 101"/>
                      <a:gd name="T20" fmla="*/ 39 w 64"/>
                      <a:gd name="T21" fmla="*/ 60 h 101"/>
                      <a:gd name="T22" fmla="*/ 36 w 64"/>
                      <a:gd name="T23" fmla="*/ 62 h 101"/>
                      <a:gd name="T24" fmla="*/ 39 w 64"/>
                      <a:gd name="T25" fmla="*/ 64 h 101"/>
                      <a:gd name="T26" fmla="*/ 41 w 64"/>
                      <a:gd name="T27" fmla="*/ 67 h 101"/>
                      <a:gd name="T28" fmla="*/ 64 w 64"/>
                      <a:gd name="T29" fmla="*/ 101 h 101"/>
                      <a:gd name="T30" fmla="*/ 49 w 64"/>
                      <a:gd name="T31" fmla="*/ 101 h 101"/>
                      <a:gd name="T32" fmla="*/ 46 w 64"/>
                      <a:gd name="T33" fmla="*/ 100 h 101"/>
                      <a:gd name="T34" fmla="*/ 43 w 64"/>
                      <a:gd name="T35" fmla="*/ 98 h 101"/>
                      <a:gd name="T36" fmla="*/ 25 w 64"/>
                      <a:gd name="T37" fmla="*/ 72 h 101"/>
                      <a:gd name="T38" fmla="*/ 23 w 64"/>
                      <a:gd name="T39" fmla="*/ 70 h 101"/>
                      <a:gd name="T40" fmla="*/ 20 w 64"/>
                      <a:gd name="T41" fmla="*/ 69 h 101"/>
                      <a:gd name="T42" fmla="*/ 16 w 64"/>
                      <a:gd name="T43" fmla="*/ 69 h 101"/>
                      <a:gd name="T44" fmla="*/ 16 w 64"/>
                      <a:gd name="T45" fmla="*/ 101 h 101"/>
                      <a:gd name="T46" fmla="*/ 0 w 64"/>
                      <a:gd name="T47" fmla="*/ 101 h 101"/>
                      <a:gd name="T48" fmla="*/ 0 w 64"/>
                      <a:gd name="T49" fmla="*/ 0 h 101"/>
                      <a:gd name="T50" fmla="*/ 16 w 64"/>
                      <a:gd name="T51" fmla="*/ 0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64" h="101">
                        <a:moveTo>
                          <a:pt x="16" y="0"/>
                        </a:moveTo>
                        <a:cubicBezTo>
                          <a:pt x="16" y="58"/>
                          <a:pt x="16" y="58"/>
                          <a:pt x="16" y="58"/>
                        </a:cubicBezTo>
                        <a:cubicBezTo>
                          <a:pt x="20" y="58"/>
                          <a:pt x="20" y="58"/>
                          <a:pt x="20" y="58"/>
                        </a:cubicBezTo>
                        <a:cubicBezTo>
                          <a:pt x="21" y="58"/>
                          <a:pt x="22" y="58"/>
                          <a:pt x="22" y="57"/>
                        </a:cubicBezTo>
                        <a:cubicBezTo>
                          <a:pt x="23" y="57"/>
                          <a:pt x="24" y="56"/>
                          <a:pt x="24" y="56"/>
                        </a:cubicBezTo>
                        <a:cubicBezTo>
                          <a:pt x="42" y="34"/>
                          <a:pt x="42" y="34"/>
                          <a:pt x="42" y="34"/>
                        </a:cubicBezTo>
                        <a:cubicBezTo>
                          <a:pt x="42" y="33"/>
                          <a:pt x="43" y="33"/>
                          <a:pt x="44" y="32"/>
                        </a:cubicBezTo>
                        <a:cubicBezTo>
                          <a:pt x="45" y="32"/>
                          <a:pt x="46" y="31"/>
                          <a:pt x="47" y="31"/>
                        </a:cubicBezTo>
                        <a:cubicBezTo>
                          <a:pt x="63" y="31"/>
                          <a:pt x="63" y="31"/>
                          <a:pt x="63" y="31"/>
                        </a:cubicBezTo>
                        <a:cubicBezTo>
                          <a:pt x="41" y="57"/>
                          <a:pt x="41" y="57"/>
                          <a:pt x="41" y="57"/>
                        </a:cubicBezTo>
                        <a:cubicBezTo>
                          <a:pt x="40" y="58"/>
                          <a:pt x="40" y="59"/>
                          <a:pt x="39" y="60"/>
                        </a:cubicBezTo>
                        <a:cubicBezTo>
                          <a:pt x="38" y="61"/>
                          <a:pt x="37" y="61"/>
                          <a:pt x="36" y="62"/>
                        </a:cubicBezTo>
                        <a:cubicBezTo>
                          <a:pt x="37" y="63"/>
                          <a:pt x="38" y="63"/>
                          <a:pt x="39" y="64"/>
                        </a:cubicBezTo>
                        <a:cubicBezTo>
                          <a:pt x="39" y="65"/>
                          <a:pt x="40" y="66"/>
                          <a:pt x="41" y="67"/>
                        </a:cubicBezTo>
                        <a:cubicBezTo>
                          <a:pt x="64" y="101"/>
                          <a:pt x="64" y="101"/>
                          <a:pt x="64" y="101"/>
                        </a:cubicBezTo>
                        <a:cubicBezTo>
                          <a:pt x="49" y="101"/>
                          <a:pt x="49" y="101"/>
                          <a:pt x="49" y="101"/>
                        </a:cubicBezTo>
                        <a:cubicBezTo>
                          <a:pt x="48" y="101"/>
                          <a:pt x="46" y="101"/>
                          <a:pt x="46" y="100"/>
                        </a:cubicBezTo>
                        <a:cubicBezTo>
                          <a:pt x="45" y="100"/>
                          <a:pt x="44" y="99"/>
                          <a:pt x="43" y="98"/>
                        </a:cubicBezTo>
                        <a:cubicBezTo>
                          <a:pt x="25" y="72"/>
                          <a:pt x="25" y="72"/>
                          <a:pt x="25" y="72"/>
                        </a:cubicBezTo>
                        <a:cubicBezTo>
                          <a:pt x="25" y="71"/>
                          <a:pt x="24" y="70"/>
                          <a:pt x="23" y="70"/>
                        </a:cubicBezTo>
                        <a:cubicBezTo>
                          <a:pt x="23" y="69"/>
                          <a:pt x="22" y="69"/>
                          <a:pt x="20" y="69"/>
                        </a:cubicBezTo>
                        <a:cubicBezTo>
                          <a:pt x="16" y="69"/>
                          <a:pt x="16" y="69"/>
                          <a:pt x="16" y="69"/>
                        </a:cubicBezTo>
                        <a:cubicBezTo>
                          <a:pt x="16" y="101"/>
                          <a:pt x="16" y="101"/>
                          <a:pt x="16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80" name="Freeform 107">
                    <a:extLst>
                      <a:ext uri="{FF2B5EF4-FFF2-40B4-BE49-F238E27FC236}">
                        <a16:creationId xmlns:a16="http://schemas.microsoft.com/office/drawing/2014/main" id="{23BF4C27-D714-A38B-237A-C08743B0408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004836" y="6640896"/>
                    <a:ext cx="121548" cy="152376"/>
                  </a:xfrm>
                  <a:custGeom>
                    <a:avLst/>
                    <a:gdLst>
                      <a:gd name="T0" fmla="*/ 58 w 58"/>
                      <a:gd name="T1" fmla="*/ 71 h 72"/>
                      <a:gd name="T2" fmla="*/ 50 w 58"/>
                      <a:gd name="T3" fmla="*/ 71 h 72"/>
                      <a:gd name="T4" fmla="*/ 47 w 58"/>
                      <a:gd name="T5" fmla="*/ 70 h 72"/>
                      <a:gd name="T6" fmla="*/ 45 w 58"/>
                      <a:gd name="T7" fmla="*/ 67 h 72"/>
                      <a:gd name="T8" fmla="*/ 43 w 58"/>
                      <a:gd name="T9" fmla="*/ 62 h 72"/>
                      <a:gd name="T10" fmla="*/ 38 w 58"/>
                      <a:gd name="T11" fmla="*/ 67 h 72"/>
                      <a:gd name="T12" fmla="*/ 33 w 58"/>
                      <a:gd name="T13" fmla="*/ 70 h 72"/>
                      <a:gd name="T14" fmla="*/ 27 w 58"/>
                      <a:gd name="T15" fmla="*/ 72 h 72"/>
                      <a:gd name="T16" fmla="*/ 20 w 58"/>
                      <a:gd name="T17" fmla="*/ 72 h 72"/>
                      <a:gd name="T18" fmla="*/ 12 w 58"/>
                      <a:gd name="T19" fmla="*/ 71 h 72"/>
                      <a:gd name="T20" fmla="*/ 6 w 58"/>
                      <a:gd name="T21" fmla="*/ 67 h 72"/>
                      <a:gd name="T22" fmla="*/ 1 w 58"/>
                      <a:gd name="T23" fmla="*/ 61 h 72"/>
                      <a:gd name="T24" fmla="*/ 0 w 58"/>
                      <a:gd name="T25" fmla="*/ 53 h 72"/>
                      <a:gd name="T26" fmla="*/ 2 w 58"/>
                      <a:gd name="T27" fmla="*/ 45 h 72"/>
                      <a:gd name="T28" fmla="*/ 9 w 58"/>
                      <a:gd name="T29" fmla="*/ 38 h 72"/>
                      <a:gd name="T30" fmla="*/ 22 w 58"/>
                      <a:gd name="T31" fmla="*/ 33 h 72"/>
                      <a:gd name="T32" fmla="*/ 42 w 58"/>
                      <a:gd name="T33" fmla="*/ 31 h 72"/>
                      <a:gd name="T34" fmla="*/ 42 w 58"/>
                      <a:gd name="T35" fmla="*/ 27 h 72"/>
                      <a:gd name="T36" fmla="*/ 39 w 58"/>
                      <a:gd name="T37" fmla="*/ 17 h 72"/>
                      <a:gd name="T38" fmla="*/ 30 w 58"/>
                      <a:gd name="T39" fmla="*/ 13 h 72"/>
                      <a:gd name="T40" fmla="*/ 23 w 58"/>
                      <a:gd name="T41" fmla="*/ 14 h 72"/>
                      <a:gd name="T42" fmla="*/ 19 w 58"/>
                      <a:gd name="T43" fmla="*/ 16 h 72"/>
                      <a:gd name="T44" fmla="*/ 15 w 58"/>
                      <a:gd name="T45" fmla="*/ 18 h 72"/>
                      <a:gd name="T46" fmla="*/ 11 w 58"/>
                      <a:gd name="T47" fmla="*/ 19 h 72"/>
                      <a:gd name="T48" fmla="*/ 8 w 58"/>
                      <a:gd name="T49" fmla="*/ 19 h 72"/>
                      <a:gd name="T50" fmla="*/ 6 w 58"/>
                      <a:gd name="T51" fmla="*/ 16 h 72"/>
                      <a:gd name="T52" fmla="*/ 3 w 58"/>
                      <a:gd name="T53" fmla="*/ 11 h 72"/>
                      <a:gd name="T54" fmla="*/ 32 w 58"/>
                      <a:gd name="T55" fmla="*/ 0 h 72"/>
                      <a:gd name="T56" fmla="*/ 43 w 58"/>
                      <a:gd name="T57" fmla="*/ 2 h 72"/>
                      <a:gd name="T58" fmla="*/ 51 w 58"/>
                      <a:gd name="T59" fmla="*/ 8 h 72"/>
                      <a:gd name="T60" fmla="*/ 56 w 58"/>
                      <a:gd name="T61" fmla="*/ 16 h 72"/>
                      <a:gd name="T62" fmla="*/ 58 w 58"/>
                      <a:gd name="T63" fmla="*/ 27 h 72"/>
                      <a:gd name="T64" fmla="*/ 58 w 58"/>
                      <a:gd name="T65" fmla="*/ 71 h 72"/>
                      <a:gd name="T66" fmla="*/ 25 w 58"/>
                      <a:gd name="T67" fmla="*/ 61 h 72"/>
                      <a:gd name="T68" fmla="*/ 30 w 58"/>
                      <a:gd name="T69" fmla="*/ 60 h 72"/>
                      <a:gd name="T70" fmla="*/ 34 w 58"/>
                      <a:gd name="T71" fmla="*/ 59 h 72"/>
                      <a:gd name="T72" fmla="*/ 38 w 58"/>
                      <a:gd name="T73" fmla="*/ 56 h 72"/>
                      <a:gd name="T74" fmla="*/ 42 w 58"/>
                      <a:gd name="T75" fmla="*/ 53 h 72"/>
                      <a:gd name="T76" fmla="*/ 42 w 58"/>
                      <a:gd name="T77" fmla="*/ 41 h 72"/>
                      <a:gd name="T78" fmla="*/ 29 w 58"/>
                      <a:gd name="T79" fmla="*/ 42 h 72"/>
                      <a:gd name="T80" fmla="*/ 21 w 58"/>
                      <a:gd name="T81" fmla="*/ 45 h 72"/>
                      <a:gd name="T82" fmla="*/ 17 w 58"/>
                      <a:gd name="T83" fmla="*/ 48 h 72"/>
                      <a:gd name="T84" fmla="*/ 16 w 58"/>
                      <a:gd name="T85" fmla="*/ 52 h 72"/>
                      <a:gd name="T86" fmla="*/ 19 w 58"/>
                      <a:gd name="T87" fmla="*/ 59 h 72"/>
                      <a:gd name="T88" fmla="*/ 25 w 58"/>
                      <a:gd name="T89" fmla="*/ 61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58" h="72">
                        <a:moveTo>
                          <a:pt x="58" y="71"/>
                        </a:moveTo>
                        <a:cubicBezTo>
                          <a:pt x="50" y="71"/>
                          <a:pt x="50" y="71"/>
                          <a:pt x="50" y="71"/>
                        </a:cubicBezTo>
                        <a:cubicBezTo>
                          <a:pt x="49" y="71"/>
                          <a:pt x="48" y="71"/>
                          <a:pt x="47" y="70"/>
                        </a:cubicBezTo>
                        <a:cubicBezTo>
                          <a:pt x="46" y="70"/>
                          <a:pt x="45" y="69"/>
                          <a:pt x="45" y="67"/>
                        </a:cubicBezTo>
                        <a:cubicBezTo>
                          <a:pt x="43" y="62"/>
                          <a:pt x="43" y="62"/>
                          <a:pt x="43" y="62"/>
                        </a:cubicBezTo>
                        <a:cubicBezTo>
                          <a:pt x="41" y="64"/>
                          <a:pt x="40" y="65"/>
                          <a:pt x="38" y="67"/>
                        </a:cubicBezTo>
                        <a:cubicBezTo>
                          <a:pt x="36" y="68"/>
                          <a:pt x="35" y="69"/>
                          <a:pt x="33" y="70"/>
                        </a:cubicBezTo>
                        <a:cubicBezTo>
                          <a:pt x="31" y="71"/>
                          <a:pt x="29" y="71"/>
                          <a:pt x="27" y="72"/>
                        </a:cubicBezTo>
                        <a:cubicBezTo>
                          <a:pt x="25" y="72"/>
                          <a:pt x="23" y="72"/>
                          <a:pt x="20" y="72"/>
                        </a:cubicBezTo>
                        <a:cubicBezTo>
                          <a:pt x="17" y="72"/>
                          <a:pt x="14" y="72"/>
                          <a:pt x="12" y="71"/>
                        </a:cubicBezTo>
                        <a:cubicBezTo>
                          <a:pt x="9" y="70"/>
                          <a:pt x="7" y="69"/>
                          <a:pt x="6" y="67"/>
                        </a:cubicBezTo>
                        <a:cubicBezTo>
                          <a:pt x="4" y="66"/>
                          <a:pt x="2" y="64"/>
                          <a:pt x="1" y="61"/>
                        </a:cubicBezTo>
                        <a:cubicBezTo>
                          <a:pt x="0" y="59"/>
                          <a:pt x="0" y="56"/>
                          <a:pt x="0" y="53"/>
                        </a:cubicBezTo>
                        <a:cubicBezTo>
                          <a:pt x="0" y="51"/>
                          <a:pt x="1" y="48"/>
                          <a:pt x="2" y="45"/>
                        </a:cubicBezTo>
                        <a:cubicBezTo>
                          <a:pt x="3" y="43"/>
                          <a:pt x="6" y="40"/>
                          <a:pt x="9" y="38"/>
                        </a:cubicBezTo>
                        <a:cubicBezTo>
                          <a:pt x="12" y="36"/>
                          <a:pt x="16" y="35"/>
                          <a:pt x="22" y="33"/>
                        </a:cubicBezTo>
                        <a:cubicBezTo>
                          <a:pt x="27" y="32"/>
                          <a:pt x="34" y="31"/>
                          <a:pt x="42" y="31"/>
                        </a:cubicBezTo>
                        <a:cubicBezTo>
                          <a:pt x="42" y="27"/>
                          <a:pt x="42" y="27"/>
                          <a:pt x="42" y="27"/>
                        </a:cubicBezTo>
                        <a:cubicBezTo>
                          <a:pt x="42" y="22"/>
                          <a:pt x="41" y="19"/>
                          <a:pt x="39" y="17"/>
                        </a:cubicBezTo>
                        <a:cubicBezTo>
                          <a:pt x="37" y="14"/>
                          <a:pt x="34" y="13"/>
                          <a:pt x="30" y="13"/>
                        </a:cubicBezTo>
                        <a:cubicBezTo>
                          <a:pt x="27" y="13"/>
                          <a:pt x="25" y="14"/>
                          <a:pt x="23" y="14"/>
                        </a:cubicBezTo>
                        <a:cubicBezTo>
                          <a:pt x="21" y="15"/>
                          <a:pt x="20" y="16"/>
                          <a:pt x="19" y="16"/>
                        </a:cubicBezTo>
                        <a:cubicBezTo>
                          <a:pt x="17" y="17"/>
                          <a:pt x="16" y="18"/>
                          <a:pt x="15" y="18"/>
                        </a:cubicBezTo>
                        <a:cubicBezTo>
                          <a:pt x="14" y="19"/>
                          <a:pt x="12" y="19"/>
                          <a:pt x="11" y="19"/>
                        </a:cubicBezTo>
                        <a:cubicBezTo>
                          <a:pt x="10" y="19"/>
                          <a:pt x="9" y="19"/>
                          <a:pt x="8" y="19"/>
                        </a:cubicBezTo>
                        <a:cubicBezTo>
                          <a:pt x="7" y="18"/>
                          <a:pt x="7" y="17"/>
                          <a:pt x="6" y="16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11" y="4"/>
                          <a:pt x="21" y="0"/>
                          <a:pt x="32" y="0"/>
                        </a:cubicBezTo>
                        <a:cubicBezTo>
                          <a:pt x="36" y="0"/>
                          <a:pt x="40" y="1"/>
                          <a:pt x="43" y="2"/>
                        </a:cubicBezTo>
                        <a:cubicBezTo>
                          <a:pt x="46" y="3"/>
                          <a:pt x="49" y="5"/>
                          <a:pt x="51" y="8"/>
                        </a:cubicBezTo>
                        <a:cubicBezTo>
                          <a:pt x="53" y="10"/>
                          <a:pt x="55" y="13"/>
                          <a:pt x="56" y="16"/>
                        </a:cubicBezTo>
                        <a:cubicBezTo>
                          <a:pt x="57" y="19"/>
                          <a:pt x="58" y="23"/>
                          <a:pt x="58" y="27"/>
                        </a:cubicBezTo>
                        <a:lnTo>
                          <a:pt x="58" y="71"/>
                        </a:lnTo>
                        <a:close/>
                        <a:moveTo>
                          <a:pt x="25" y="61"/>
                        </a:moveTo>
                        <a:cubicBezTo>
                          <a:pt x="27" y="61"/>
                          <a:pt x="29" y="60"/>
                          <a:pt x="30" y="60"/>
                        </a:cubicBezTo>
                        <a:cubicBezTo>
                          <a:pt x="32" y="60"/>
                          <a:pt x="33" y="59"/>
                          <a:pt x="34" y="59"/>
                        </a:cubicBezTo>
                        <a:cubicBezTo>
                          <a:pt x="36" y="58"/>
                          <a:pt x="37" y="57"/>
                          <a:pt x="38" y="56"/>
                        </a:cubicBezTo>
                        <a:cubicBezTo>
                          <a:pt x="39" y="55"/>
                          <a:pt x="40" y="54"/>
                          <a:pt x="42" y="53"/>
                        </a:cubicBezTo>
                        <a:cubicBezTo>
                          <a:pt x="42" y="41"/>
                          <a:pt x="42" y="41"/>
                          <a:pt x="42" y="41"/>
                        </a:cubicBezTo>
                        <a:cubicBezTo>
                          <a:pt x="37" y="41"/>
                          <a:pt x="33" y="42"/>
                          <a:pt x="29" y="42"/>
                        </a:cubicBezTo>
                        <a:cubicBezTo>
                          <a:pt x="26" y="43"/>
                          <a:pt x="23" y="44"/>
                          <a:pt x="21" y="45"/>
                        </a:cubicBezTo>
                        <a:cubicBezTo>
                          <a:pt x="19" y="46"/>
                          <a:pt x="18" y="47"/>
                          <a:pt x="17" y="48"/>
                        </a:cubicBezTo>
                        <a:cubicBezTo>
                          <a:pt x="16" y="49"/>
                          <a:pt x="16" y="51"/>
                          <a:pt x="16" y="52"/>
                        </a:cubicBezTo>
                        <a:cubicBezTo>
                          <a:pt x="16" y="55"/>
                          <a:pt x="17" y="57"/>
                          <a:pt x="19" y="59"/>
                        </a:cubicBezTo>
                        <a:cubicBezTo>
                          <a:pt x="20" y="60"/>
                          <a:pt x="23" y="61"/>
                          <a:pt x="25" y="6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81" name="Freeform 108">
                    <a:extLst>
                      <a:ext uri="{FF2B5EF4-FFF2-40B4-BE49-F238E27FC236}">
                        <a16:creationId xmlns:a16="http://schemas.microsoft.com/office/drawing/2014/main" id="{4870CD49-493D-495E-549D-2798CEC669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168662" y="6750994"/>
                    <a:ext cx="41397" cy="42278"/>
                  </a:xfrm>
                  <a:custGeom>
                    <a:avLst/>
                    <a:gdLst>
                      <a:gd name="T0" fmla="*/ 0 w 20"/>
                      <a:gd name="T1" fmla="*/ 10 h 20"/>
                      <a:gd name="T2" fmla="*/ 0 w 20"/>
                      <a:gd name="T3" fmla="*/ 6 h 20"/>
                      <a:gd name="T4" fmla="*/ 3 w 20"/>
                      <a:gd name="T5" fmla="*/ 3 h 20"/>
                      <a:gd name="T6" fmla="*/ 6 w 20"/>
                      <a:gd name="T7" fmla="*/ 0 h 20"/>
                      <a:gd name="T8" fmla="*/ 10 w 20"/>
                      <a:gd name="T9" fmla="*/ 0 h 20"/>
                      <a:gd name="T10" fmla="*/ 14 w 20"/>
                      <a:gd name="T11" fmla="*/ 0 h 20"/>
                      <a:gd name="T12" fmla="*/ 17 w 20"/>
                      <a:gd name="T13" fmla="*/ 3 h 20"/>
                      <a:gd name="T14" fmla="*/ 19 w 20"/>
                      <a:gd name="T15" fmla="*/ 6 h 20"/>
                      <a:gd name="T16" fmla="*/ 20 w 20"/>
                      <a:gd name="T17" fmla="*/ 10 h 20"/>
                      <a:gd name="T18" fmla="*/ 19 w 20"/>
                      <a:gd name="T19" fmla="*/ 14 h 20"/>
                      <a:gd name="T20" fmla="*/ 17 w 20"/>
                      <a:gd name="T21" fmla="*/ 17 h 20"/>
                      <a:gd name="T22" fmla="*/ 14 w 20"/>
                      <a:gd name="T23" fmla="*/ 19 h 20"/>
                      <a:gd name="T24" fmla="*/ 10 w 20"/>
                      <a:gd name="T25" fmla="*/ 20 h 20"/>
                      <a:gd name="T26" fmla="*/ 6 w 20"/>
                      <a:gd name="T27" fmla="*/ 19 h 20"/>
                      <a:gd name="T28" fmla="*/ 3 w 20"/>
                      <a:gd name="T29" fmla="*/ 17 h 20"/>
                      <a:gd name="T30" fmla="*/ 0 w 20"/>
                      <a:gd name="T31" fmla="*/ 14 h 20"/>
                      <a:gd name="T32" fmla="*/ 0 w 20"/>
                      <a:gd name="T33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0" h="20">
                        <a:moveTo>
                          <a:pt x="0" y="10"/>
                        </a:moveTo>
                        <a:cubicBezTo>
                          <a:pt x="0" y="8"/>
                          <a:pt x="0" y="7"/>
                          <a:pt x="0" y="6"/>
                        </a:cubicBezTo>
                        <a:cubicBezTo>
                          <a:pt x="1" y="5"/>
                          <a:pt x="2" y="3"/>
                          <a:pt x="3" y="3"/>
                        </a:cubicBezTo>
                        <a:cubicBezTo>
                          <a:pt x="4" y="2"/>
                          <a:pt x="5" y="1"/>
                          <a:pt x="6" y="0"/>
                        </a:cubicBezTo>
                        <a:cubicBezTo>
                          <a:pt x="7" y="0"/>
                          <a:pt x="9" y="0"/>
                          <a:pt x="10" y="0"/>
                        </a:cubicBezTo>
                        <a:cubicBezTo>
                          <a:pt x="11" y="0"/>
                          <a:pt x="13" y="0"/>
                          <a:pt x="14" y="0"/>
                        </a:cubicBezTo>
                        <a:cubicBezTo>
                          <a:pt x="15" y="1"/>
                          <a:pt x="16" y="2"/>
                          <a:pt x="17" y="3"/>
                        </a:cubicBezTo>
                        <a:cubicBezTo>
                          <a:pt x="18" y="3"/>
                          <a:pt x="19" y="5"/>
                          <a:pt x="19" y="6"/>
                        </a:cubicBezTo>
                        <a:cubicBezTo>
                          <a:pt x="20" y="7"/>
                          <a:pt x="20" y="8"/>
                          <a:pt x="20" y="10"/>
                        </a:cubicBezTo>
                        <a:cubicBezTo>
                          <a:pt x="20" y="11"/>
                          <a:pt x="20" y="13"/>
                          <a:pt x="19" y="14"/>
                        </a:cubicBezTo>
                        <a:cubicBezTo>
                          <a:pt x="19" y="15"/>
                          <a:pt x="18" y="16"/>
                          <a:pt x="17" y="17"/>
                        </a:cubicBezTo>
                        <a:cubicBezTo>
                          <a:pt x="16" y="18"/>
                          <a:pt x="15" y="19"/>
                          <a:pt x="14" y="19"/>
                        </a:cubicBezTo>
                        <a:cubicBezTo>
                          <a:pt x="13" y="20"/>
                          <a:pt x="11" y="20"/>
                          <a:pt x="10" y="20"/>
                        </a:cubicBezTo>
                        <a:cubicBezTo>
                          <a:pt x="9" y="20"/>
                          <a:pt x="7" y="20"/>
                          <a:pt x="6" y="19"/>
                        </a:cubicBezTo>
                        <a:cubicBezTo>
                          <a:pt x="5" y="19"/>
                          <a:pt x="4" y="18"/>
                          <a:pt x="3" y="17"/>
                        </a:cubicBezTo>
                        <a:cubicBezTo>
                          <a:pt x="2" y="16"/>
                          <a:pt x="1" y="15"/>
                          <a:pt x="0" y="14"/>
                        </a:cubicBezTo>
                        <a:cubicBezTo>
                          <a:pt x="0" y="13"/>
                          <a:pt x="0" y="11"/>
                          <a:pt x="0" y="1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82" name="Freeform 109">
                    <a:extLst>
                      <a:ext uri="{FF2B5EF4-FFF2-40B4-BE49-F238E27FC236}">
                        <a16:creationId xmlns:a16="http://schemas.microsoft.com/office/drawing/2014/main" id="{97DAAD77-2351-FF0E-7334-E8B054E1056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254098" y="6640896"/>
                    <a:ext cx="133879" cy="199057"/>
                  </a:xfrm>
                  <a:custGeom>
                    <a:avLst/>
                    <a:gdLst>
                      <a:gd name="T0" fmla="*/ 0 w 64"/>
                      <a:gd name="T1" fmla="*/ 94 h 94"/>
                      <a:gd name="T2" fmla="*/ 0 w 64"/>
                      <a:gd name="T3" fmla="*/ 1 h 94"/>
                      <a:gd name="T4" fmla="*/ 10 w 64"/>
                      <a:gd name="T5" fmla="*/ 1 h 94"/>
                      <a:gd name="T6" fmla="*/ 13 w 64"/>
                      <a:gd name="T7" fmla="*/ 2 h 94"/>
                      <a:gd name="T8" fmla="*/ 14 w 64"/>
                      <a:gd name="T9" fmla="*/ 4 h 94"/>
                      <a:gd name="T10" fmla="*/ 15 w 64"/>
                      <a:gd name="T11" fmla="*/ 11 h 94"/>
                      <a:gd name="T12" fmla="*/ 25 w 64"/>
                      <a:gd name="T13" fmla="*/ 3 h 94"/>
                      <a:gd name="T14" fmla="*/ 38 w 64"/>
                      <a:gd name="T15" fmla="*/ 0 h 94"/>
                      <a:gd name="T16" fmla="*/ 48 w 64"/>
                      <a:gd name="T17" fmla="*/ 2 h 94"/>
                      <a:gd name="T18" fmla="*/ 57 w 64"/>
                      <a:gd name="T19" fmla="*/ 9 h 94"/>
                      <a:gd name="T20" fmla="*/ 62 w 64"/>
                      <a:gd name="T21" fmla="*/ 20 h 94"/>
                      <a:gd name="T22" fmla="*/ 64 w 64"/>
                      <a:gd name="T23" fmla="*/ 36 h 94"/>
                      <a:gd name="T24" fmla="*/ 62 w 64"/>
                      <a:gd name="T25" fmla="*/ 50 h 94"/>
                      <a:gd name="T26" fmla="*/ 56 w 64"/>
                      <a:gd name="T27" fmla="*/ 62 h 94"/>
                      <a:gd name="T28" fmla="*/ 46 w 64"/>
                      <a:gd name="T29" fmla="*/ 69 h 94"/>
                      <a:gd name="T30" fmla="*/ 34 w 64"/>
                      <a:gd name="T31" fmla="*/ 72 h 94"/>
                      <a:gd name="T32" fmla="*/ 24 w 64"/>
                      <a:gd name="T33" fmla="*/ 70 h 94"/>
                      <a:gd name="T34" fmla="*/ 16 w 64"/>
                      <a:gd name="T35" fmla="*/ 65 h 94"/>
                      <a:gd name="T36" fmla="*/ 16 w 64"/>
                      <a:gd name="T37" fmla="*/ 94 h 94"/>
                      <a:gd name="T38" fmla="*/ 0 w 64"/>
                      <a:gd name="T39" fmla="*/ 94 h 94"/>
                      <a:gd name="T40" fmla="*/ 32 w 64"/>
                      <a:gd name="T41" fmla="*/ 13 h 94"/>
                      <a:gd name="T42" fmla="*/ 23 w 64"/>
                      <a:gd name="T43" fmla="*/ 15 h 94"/>
                      <a:gd name="T44" fmla="*/ 16 w 64"/>
                      <a:gd name="T45" fmla="*/ 22 h 94"/>
                      <a:gd name="T46" fmla="*/ 16 w 64"/>
                      <a:gd name="T47" fmla="*/ 53 h 94"/>
                      <a:gd name="T48" fmla="*/ 23 w 64"/>
                      <a:gd name="T49" fmla="*/ 58 h 94"/>
                      <a:gd name="T50" fmla="*/ 30 w 64"/>
                      <a:gd name="T51" fmla="*/ 59 h 94"/>
                      <a:gd name="T52" fmla="*/ 37 w 64"/>
                      <a:gd name="T53" fmla="*/ 58 h 94"/>
                      <a:gd name="T54" fmla="*/ 42 w 64"/>
                      <a:gd name="T55" fmla="*/ 54 h 94"/>
                      <a:gd name="T56" fmla="*/ 45 w 64"/>
                      <a:gd name="T57" fmla="*/ 46 h 94"/>
                      <a:gd name="T58" fmla="*/ 46 w 64"/>
                      <a:gd name="T59" fmla="*/ 36 h 94"/>
                      <a:gd name="T60" fmla="*/ 45 w 64"/>
                      <a:gd name="T61" fmla="*/ 25 h 94"/>
                      <a:gd name="T62" fmla="*/ 43 w 64"/>
                      <a:gd name="T63" fmla="*/ 18 h 94"/>
                      <a:gd name="T64" fmla="*/ 38 w 64"/>
                      <a:gd name="T65" fmla="*/ 14 h 94"/>
                      <a:gd name="T66" fmla="*/ 32 w 64"/>
                      <a:gd name="T67" fmla="*/ 1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64" h="94">
                        <a:moveTo>
                          <a:pt x="0" y="94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1" y="1"/>
                          <a:pt x="12" y="2"/>
                          <a:pt x="13" y="2"/>
                        </a:cubicBezTo>
                        <a:cubicBezTo>
                          <a:pt x="13" y="3"/>
                          <a:pt x="14" y="3"/>
                          <a:pt x="14" y="4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8" y="8"/>
                          <a:pt x="21" y="5"/>
                          <a:pt x="25" y="3"/>
                        </a:cubicBezTo>
                        <a:cubicBezTo>
                          <a:pt x="29" y="1"/>
                          <a:pt x="33" y="0"/>
                          <a:pt x="38" y="0"/>
                        </a:cubicBezTo>
                        <a:cubicBezTo>
                          <a:pt x="42" y="0"/>
                          <a:pt x="45" y="1"/>
                          <a:pt x="48" y="2"/>
                        </a:cubicBezTo>
                        <a:cubicBezTo>
                          <a:pt x="52" y="4"/>
                          <a:pt x="54" y="6"/>
                          <a:pt x="57" y="9"/>
                        </a:cubicBezTo>
                        <a:cubicBezTo>
                          <a:pt x="59" y="12"/>
                          <a:pt x="61" y="16"/>
                          <a:pt x="62" y="20"/>
                        </a:cubicBezTo>
                        <a:cubicBezTo>
                          <a:pt x="63" y="25"/>
                          <a:pt x="64" y="30"/>
                          <a:pt x="64" y="36"/>
                        </a:cubicBezTo>
                        <a:cubicBezTo>
                          <a:pt x="64" y="41"/>
                          <a:pt x="63" y="46"/>
                          <a:pt x="62" y="50"/>
                        </a:cubicBezTo>
                        <a:cubicBezTo>
                          <a:pt x="60" y="55"/>
                          <a:pt x="58" y="58"/>
                          <a:pt x="56" y="62"/>
                        </a:cubicBezTo>
                        <a:cubicBezTo>
                          <a:pt x="53" y="65"/>
                          <a:pt x="50" y="67"/>
                          <a:pt x="46" y="69"/>
                        </a:cubicBezTo>
                        <a:cubicBezTo>
                          <a:pt x="42" y="71"/>
                          <a:pt x="38" y="72"/>
                          <a:pt x="34" y="72"/>
                        </a:cubicBezTo>
                        <a:cubicBezTo>
                          <a:pt x="30" y="72"/>
                          <a:pt x="26" y="71"/>
                          <a:pt x="24" y="70"/>
                        </a:cubicBezTo>
                        <a:cubicBezTo>
                          <a:pt x="21" y="69"/>
                          <a:pt x="19" y="67"/>
                          <a:pt x="16" y="65"/>
                        </a:cubicBezTo>
                        <a:cubicBezTo>
                          <a:pt x="16" y="94"/>
                          <a:pt x="16" y="94"/>
                          <a:pt x="16" y="94"/>
                        </a:cubicBezTo>
                        <a:lnTo>
                          <a:pt x="0" y="94"/>
                        </a:lnTo>
                        <a:close/>
                        <a:moveTo>
                          <a:pt x="32" y="13"/>
                        </a:moveTo>
                        <a:cubicBezTo>
                          <a:pt x="29" y="13"/>
                          <a:pt x="26" y="14"/>
                          <a:pt x="23" y="15"/>
                        </a:cubicBezTo>
                        <a:cubicBezTo>
                          <a:pt x="21" y="17"/>
                          <a:pt x="18" y="19"/>
                          <a:pt x="16" y="22"/>
                        </a:cubicBezTo>
                        <a:cubicBezTo>
                          <a:pt x="16" y="53"/>
                          <a:pt x="16" y="53"/>
                          <a:pt x="16" y="53"/>
                        </a:cubicBezTo>
                        <a:cubicBezTo>
                          <a:pt x="18" y="55"/>
                          <a:pt x="20" y="57"/>
                          <a:pt x="23" y="58"/>
                        </a:cubicBezTo>
                        <a:cubicBezTo>
                          <a:pt x="25" y="59"/>
                          <a:pt x="27" y="59"/>
                          <a:pt x="30" y="59"/>
                        </a:cubicBezTo>
                        <a:cubicBezTo>
                          <a:pt x="32" y="59"/>
                          <a:pt x="35" y="59"/>
                          <a:pt x="37" y="58"/>
                        </a:cubicBezTo>
                        <a:cubicBezTo>
                          <a:pt x="39" y="57"/>
                          <a:pt x="41" y="55"/>
                          <a:pt x="42" y="54"/>
                        </a:cubicBezTo>
                        <a:cubicBezTo>
                          <a:pt x="43" y="52"/>
                          <a:pt x="44" y="49"/>
                          <a:pt x="45" y="46"/>
                        </a:cubicBezTo>
                        <a:cubicBezTo>
                          <a:pt x="46" y="43"/>
                          <a:pt x="46" y="40"/>
                          <a:pt x="46" y="36"/>
                        </a:cubicBezTo>
                        <a:cubicBezTo>
                          <a:pt x="46" y="32"/>
                          <a:pt x="46" y="28"/>
                          <a:pt x="45" y="25"/>
                        </a:cubicBezTo>
                        <a:cubicBezTo>
                          <a:pt x="45" y="22"/>
                          <a:pt x="44" y="20"/>
                          <a:pt x="43" y="18"/>
                        </a:cubicBezTo>
                        <a:cubicBezTo>
                          <a:pt x="41" y="17"/>
                          <a:pt x="40" y="15"/>
                          <a:pt x="38" y="14"/>
                        </a:cubicBezTo>
                        <a:cubicBezTo>
                          <a:pt x="36" y="14"/>
                          <a:pt x="34" y="13"/>
                          <a:pt x="32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83" name="Rectangle 110">
                    <a:extLst>
                      <a:ext uri="{FF2B5EF4-FFF2-40B4-BE49-F238E27FC236}">
                        <a16:creationId xmlns:a16="http://schemas.microsoft.com/office/drawing/2014/main" id="{38C2A587-0A2E-F7A1-81CD-611AE8BE96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27613" y="6577479"/>
                    <a:ext cx="35231" cy="21315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</p:grpSp>
            <p:grpSp>
              <p:nvGrpSpPr>
                <p:cNvPr id="54" name="Grupa 53">
                  <a:extLst>
                    <a:ext uri="{FF2B5EF4-FFF2-40B4-BE49-F238E27FC236}">
                      <a16:creationId xmlns:a16="http://schemas.microsoft.com/office/drawing/2014/main" id="{57A19F9E-41E1-50E5-D0D7-28D9482D2FDC}"/>
                    </a:ext>
                  </a:extLst>
                </p:cNvPr>
                <p:cNvGrpSpPr/>
                <p:nvPr/>
              </p:nvGrpSpPr>
              <p:grpSpPr>
                <a:xfrm>
                  <a:off x="3869433" y="6415414"/>
                  <a:ext cx="2295325" cy="213150"/>
                  <a:chOff x="3555327" y="6204026"/>
                  <a:chExt cx="2295325" cy="213150"/>
                </a:xfrm>
              </p:grpSpPr>
              <p:sp>
                <p:nvSpPr>
                  <p:cNvPr id="55" name="Freeform 111">
                    <a:extLst>
                      <a:ext uri="{FF2B5EF4-FFF2-40B4-BE49-F238E27FC236}">
                        <a16:creationId xmlns:a16="http://schemas.microsoft.com/office/drawing/2014/main" id="{8B57EE66-9817-DDE2-498D-7ECDCD5A7F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55327" y="6246304"/>
                    <a:ext cx="140045" cy="143568"/>
                  </a:xfrm>
                  <a:custGeom>
                    <a:avLst/>
                    <a:gdLst>
                      <a:gd name="T0" fmla="*/ 95 w 159"/>
                      <a:gd name="T1" fmla="*/ 0 h 163"/>
                      <a:gd name="T2" fmla="*/ 95 w 159"/>
                      <a:gd name="T3" fmla="*/ 67 h 163"/>
                      <a:gd name="T4" fmla="*/ 159 w 159"/>
                      <a:gd name="T5" fmla="*/ 67 h 163"/>
                      <a:gd name="T6" fmla="*/ 159 w 159"/>
                      <a:gd name="T7" fmla="*/ 96 h 163"/>
                      <a:gd name="T8" fmla="*/ 95 w 159"/>
                      <a:gd name="T9" fmla="*/ 96 h 163"/>
                      <a:gd name="T10" fmla="*/ 95 w 159"/>
                      <a:gd name="T11" fmla="*/ 163 h 163"/>
                      <a:gd name="T12" fmla="*/ 64 w 159"/>
                      <a:gd name="T13" fmla="*/ 163 h 163"/>
                      <a:gd name="T14" fmla="*/ 64 w 159"/>
                      <a:gd name="T15" fmla="*/ 96 h 163"/>
                      <a:gd name="T16" fmla="*/ 0 w 159"/>
                      <a:gd name="T17" fmla="*/ 96 h 163"/>
                      <a:gd name="T18" fmla="*/ 0 w 159"/>
                      <a:gd name="T19" fmla="*/ 67 h 163"/>
                      <a:gd name="T20" fmla="*/ 64 w 159"/>
                      <a:gd name="T21" fmla="*/ 67 h 163"/>
                      <a:gd name="T22" fmla="*/ 64 w 159"/>
                      <a:gd name="T23" fmla="*/ 0 h 163"/>
                      <a:gd name="T24" fmla="*/ 95 w 159"/>
                      <a:gd name="T25" fmla="*/ 0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9" h="163">
                        <a:moveTo>
                          <a:pt x="95" y="0"/>
                        </a:moveTo>
                        <a:lnTo>
                          <a:pt x="95" y="67"/>
                        </a:lnTo>
                        <a:lnTo>
                          <a:pt x="159" y="67"/>
                        </a:lnTo>
                        <a:lnTo>
                          <a:pt x="159" y="96"/>
                        </a:lnTo>
                        <a:lnTo>
                          <a:pt x="95" y="96"/>
                        </a:lnTo>
                        <a:lnTo>
                          <a:pt x="95" y="163"/>
                        </a:lnTo>
                        <a:lnTo>
                          <a:pt x="64" y="163"/>
                        </a:lnTo>
                        <a:lnTo>
                          <a:pt x="64" y="96"/>
                        </a:lnTo>
                        <a:lnTo>
                          <a:pt x="0" y="96"/>
                        </a:lnTo>
                        <a:lnTo>
                          <a:pt x="0" y="67"/>
                        </a:lnTo>
                        <a:lnTo>
                          <a:pt x="64" y="67"/>
                        </a:lnTo>
                        <a:lnTo>
                          <a:pt x="64" y="0"/>
                        </a:lnTo>
                        <a:lnTo>
                          <a:pt x="95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56" name="Freeform 112">
                    <a:extLst>
                      <a:ext uri="{FF2B5EF4-FFF2-40B4-BE49-F238E27FC236}">
                        <a16:creationId xmlns:a16="http://schemas.microsoft.com/office/drawing/2014/main" id="{2D832FF9-7867-C6F0-6FD9-38CE2942C6D6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722676" y="6206668"/>
                    <a:ext cx="156780" cy="208746"/>
                  </a:xfrm>
                  <a:custGeom>
                    <a:avLst/>
                    <a:gdLst>
                      <a:gd name="T0" fmla="*/ 63 w 75"/>
                      <a:gd name="T1" fmla="*/ 62 h 99"/>
                      <a:gd name="T2" fmla="*/ 75 w 75"/>
                      <a:gd name="T3" fmla="*/ 62 h 99"/>
                      <a:gd name="T4" fmla="*/ 75 w 75"/>
                      <a:gd name="T5" fmla="*/ 71 h 99"/>
                      <a:gd name="T6" fmla="*/ 74 w 75"/>
                      <a:gd name="T7" fmla="*/ 74 h 99"/>
                      <a:gd name="T8" fmla="*/ 72 w 75"/>
                      <a:gd name="T9" fmla="*/ 75 h 99"/>
                      <a:gd name="T10" fmla="*/ 63 w 75"/>
                      <a:gd name="T11" fmla="*/ 75 h 99"/>
                      <a:gd name="T12" fmla="*/ 63 w 75"/>
                      <a:gd name="T13" fmla="*/ 99 h 99"/>
                      <a:gd name="T14" fmla="*/ 48 w 75"/>
                      <a:gd name="T15" fmla="*/ 99 h 99"/>
                      <a:gd name="T16" fmla="*/ 48 w 75"/>
                      <a:gd name="T17" fmla="*/ 75 h 99"/>
                      <a:gd name="T18" fmla="*/ 7 w 75"/>
                      <a:gd name="T19" fmla="*/ 75 h 99"/>
                      <a:gd name="T20" fmla="*/ 4 w 75"/>
                      <a:gd name="T21" fmla="*/ 74 h 99"/>
                      <a:gd name="T22" fmla="*/ 2 w 75"/>
                      <a:gd name="T23" fmla="*/ 71 h 99"/>
                      <a:gd name="T24" fmla="*/ 0 w 75"/>
                      <a:gd name="T25" fmla="*/ 62 h 99"/>
                      <a:gd name="T26" fmla="*/ 47 w 75"/>
                      <a:gd name="T27" fmla="*/ 0 h 99"/>
                      <a:gd name="T28" fmla="*/ 63 w 75"/>
                      <a:gd name="T29" fmla="*/ 0 h 99"/>
                      <a:gd name="T30" fmla="*/ 63 w 75"/>
                      <a:gd name="T31" fmla="*/ 62 h 99"/>
                      <a:gd name="T32" fmla="*/ 48 w 75"/>
                      <a:gd name="T33" fmla="*/ 29 h 99"/>
                      <a:gd name="T34" fmla="*/ 48 w 75"/>
                      <a:gd name="T35" fmla="*/ 25 h 99"/>
                      <a:gd name="T36" fmla="*/ 49 w 75"/>
                      <a:gd name="T37" fmla="*/ 20 h 99"/>
                      <a:gd name="T38" fmla="*/ 18 w 75"/>
                      <a:gd name="T39" fmla="*/ 62 h 99"/>
                      <a:gd name="T40" fmla="*/ 48 w 75"/>
                      <a:gd name="T41" fmla="*/ 62 h 99"/>
                      <a:gd name="T42" fmla="*/ 48 w 75"/>
                      <a:gd name="T43" fmla="*/ 29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75" h="99">
                        <a:moveTo>
                          <a:pt x="63" y="62"/>
                        </a:move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71"/>
                          <a:pt x="75" y="71"/>
                          <a:pt x="75" y="71"/>
                        </a:cubicBezTo>
                        <a:cubicBezTo>
                          <a:pt x="75" y="72"/>
                          <a:pt x="75" y="73"/>
                          <a:pt x="74" y="74"/>
                        </a:cubicBezTo>
                        <a:cubicBezTo>
                          <a:pt x="74" y="74"/>
                          <a:pt x="73" y="75"/>
                          <a:pt x="72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3" y="99"/>
                          <a:pt x="63" y="99"/>
                          <a:pt x="63" y="99"/>
                        </a:cubicBezTo>
                        <a:cubicBezTo>
                          <a:pt x="48" y="99"/>
                          <a:pt x="48" y="99"/>
                          <a:pt x="48" y="99"/>
                        </a:cubicBezTo>
                        <a:cubicBezTo>
                          <a:pt x="48" y="75"/>
                          <a:pt x="48" y="75"/>
                          <a:pt x="48" y="75"/>
                        </a:cubicBezTo>
                        <a:cubicBezTo>
                          <a:pt x="7" y="75"/>
                          <a:pt x="7" y="75"/>
                          <a:pt x="7" y="75"/>
                        </a:cubicBezTo>
                        <a:cubicBezTo>
                          <a:pt x="5" y="75"/>
                          <a:pt x="4" y="74"/>
                          <a:pt x="4" y="74"/>
                        </a:cubicBezTo>
                        <a:cubicBezTo>
                          <a:pt x="3" y="73"/>
                          <a:pt x="2" y="72"/>
                          <a:pt x="2" y="7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62"/>
                        </a:lnTo>
                        <a:close/>
                        <a:moveTo>
                          <a:pt x="48" y="29"/>
                        </a:moveTo>
                        <a:cubicBezTo>
                          <a:pt x="48" y="28"/>
                          <a:pt x="48" y="26"/>
                          <a:pt x="48" y="25"/>
                        </a:cubicBezTo>
                        <a:cubicBezTo>
                          <a:pt x="48" y="23"/>
                          <a:pt x="48" y="21"/>
                          <a:pt x="49" y="20"/>
                        </a:cubicBezTo>
                        <a:cubicBezTo>
                          <a:pt x="18" y="62"/>
                          <a:pt x="18" y="62"/>
                          <a:pt x="18" y="62"/>
                        </a:cubicBezTo>
                        <a:cubicBezTo>
                          <a:pt x="48" y="62"/>
                          <a:pt x="48" y="62"/>
                          <a:pt x="48" y="62"/>
                        </a:cubicBezTo>
                        <a:lnTo>
                          <a:pt x="48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57" name="Freeform 113">
                    <a:extLst>
                      <a:ext uri="{FF2B5EF4-FFF2-40B4-BE49-F238E27FC236}">
                        <a16:creationId xmlns:a16="http://schemas.microsoft.com/office/drawing/2014/main" id="{BA8FBC70-43E5-ECF4-E92A-0545AD1C3CA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908521" y="6204026"/>
                    <a:ext cx="144449" cy="213150"/>
                  </a:xfrm>
                  <a:custGeom>
                    <a:avLst/>
                    <a:gdLst>
                      <a:gd name="T0" fmla="*/ 35 w 69"/>
                      <a:gd name="T1" fmla="*/ 101 h 101"/>
                      <a:gd name="T2" fmla="*/ 21 w 69"/>
                      <a:gd name="T3" fmla="*/ 99 h 101"/>
                      <a:gd name="T4" fmla="*/ 10 w 69"/>
                      <a:gd name="T5" fmla="*/ 93 h 101"/>
                      <a:gd name="T6" fmla="*/ 3 w 69"/>
                      <a:gd name="T7" fmla="*/ 84 h 101"/>
                      <a:gd name="T8" fmla="*/ 0 w 69"/>
                      <a:gd name="T9" fmla="*/ 72 h 101"/>
                      <a:gd name="T10" fmla="*/ 5 w 69"/>
                      <a:gd name="T11" fmla="*/ 57 h 101"/>
                      <a:gd name="T12" fmla="*/ 18 w 69"/>
                      <a:gd name="T13" fmla="*/ 48 h 101"/>
                      <a:gd name="T14" fmla="*/ 7 w 69"/>
                      <a:gd name="T15" fmla="*/ 40 h 101"/>
                      <a:gd name="T16" fmla="*/ 4 w 69"/>
                      <a:gd name="T17" fmla="*/ 27 h 101"/>
                      <a:gd name="T18" fmla="*/ 6 w 69"/>
                      <a:gd name="T19" fmla="*/ 16 h 101"/>
                      <a:gd name="T20" fmla="*/ 12 w 69"/>
                      <a:gd name="T21" fmla="*/ 8 h 101"/>
                      <a:gd name="T22" fmla="*/ 22 w 69"/>
                      <a:gd name="T23" fmla="*/ 2 h 101"/>
                      <a:gd name="T24" fmla="*/ 35 w 69"/>
                      <a:gd name="T25" fmla="*/ 0 h 101"/>
                      <a:gd name="T26" fmla="*/ 47 w 69"/>
                      <a:gd name="T27" fmla="*/ 2 h 101"/>
                      <a:gd name="T28" fmla="*/ 57 w 69"/>
                      <a:gd name="T29" fmla="*/ 8 h 101"/>
                      <a:gd name="T30" fmla="*/ 63 w 69"/>
                      <a:gd name="T31" fmla="*/ 16 h 101"/>
                      <a:gd name="T32" fmla="*/ 65 w 69"/>
                      <a:gd name="T33" fmla="*/ 27 h 101"/>
                      <a:gd name="T34" fmla="*/ 62 w 69"/>
                      <a:gd name="T35" fmla="*/ 40 h 101"/>
                      <a:gd name="T36" fmla="*/ 51 w 69"/>
                      <a:gd name="T37" fmla="*/ 48 h 101"/>
                      <a:gd name="T38" fmla="*/ 64 w 69"/>
                      <a:gd name="T39" fmla="*/ 57 h 101"/>
                      <a:gd name="T40" fmla="*/ 69 w 69"/>
                      <a:gd name="T41" fmla="*/ 72 h 101"/>
                      <a:gd name="T42" fmla="*/ 66 w 69"/>
                      <a:gd name="T43" fmla="*/ 84 h 101"/>
                      <a:gd name="T44" fmla="*/ 59 w 69"/>
                      <a:gd name="T45" fmla="*/ 93 h 101"/>
                      <a:gd name="T46" fmla="*/ 49 w 69"/>
                      <a:gd name="T47" fmla="*/ 99 h 101"/>
                      <a:gd name="T48" fmla="*/ 35 w 69"/>
                      <a:gd name="T49" fmla="*/ 101 h 101"/>
                      <a:gd name="T50" fmla="*/ 35 w 69"/>
                      <a:gd name="T51" fmla="*/ 88 h 101"/>
                      <a:gd name="T52" fmla="*/ 42 w 69"/>
                      <a:gd name="T53" fmla="*/ 86 h 101"/>
                      <a:gd name="T54" fmla="*/ 47 w 69"/>
                      <a:gd name="T55" fmla="*/ 83 h 101"/>
                      <a:gd name="T56" fmla="*/ 50 w 69"/>
                      <a:gd name="T57" fmla="*/ 78 h 101"/>
                      <a:gd name="T58" fmla="*/ 51 w 69"/>
                      <a:gd name="T59" fmla="*/ 72 h 101"/>
                      <a:gd name="T60" fmla="*/ 47 w 69"/>
                      <a:gd name="T61" fmla="*/ 60 h 101"/>
                      <a:gd name="T62" fmla="*/ 35 w 69"/>
                      <a:gd name="T63" fmla="*/ 55 h 101"/>
                      <a:gd name="T64" fmla="*/ 22 w 69"/>
                      <a:gd name="T65" fmla="*/ 60 h 101"/>
                      <a:gd name="T66" fmla="*/ 18 w 69"/>
                      <a:gd name="T67" fmla="*/ 72 h 101"/>
                      <a:gd name="T68" fmla="*/ 19 w 69"/>
                      <a:gd name="T69" fmla="*/ 78 h 101"/>
                      <a:gd name="T70" fmla="*/ 22 w 69"/>
                      <a:gd name="T71" fmla="*/ 83 h 101"/>
                      <a:gd name="T72" fmla="*/ 27 w 69"/>
                      <a:gd name="T73" fmla="*/ 86 h 101"/>
                      <a:gd name="T74" fmla="*/ 35 w 69"/>
                      <a:gd name="T75" fmla="*/ 88 h 101"/>
                      <a:gd name="T76" fmla="*/ 35 w 69"/>
                      <a:gd name="T77" fmla="*/ 42 h 101"/>
                      <a:gd name="T78" fmla="*/ 41 w 69"/>
                      <a:gd name="T79" fmla="*/ 41 h 101"/>
                      <a:gd name="T80" fmla="*/ 46 w 69"/>
                      <a:gd name="T81" fmla="*/ 37 h 101"/>
                      <a:gd name="T82" fmla="*/ 48 w 69"/>
                      <a:gd name="T83" fmla="*/ 33 h 101"/>
                      <a:gd name="T84" fmla="*/ 49 w 69"/>
                      <a:gd name="T85" fmla="*/ 27 h 101"/>
                      <a:gd name="T86" fmla="*/ 48 w 69"/>
                      <a:gd name="T87" fmla="*/ 22 h 101"/>
                      <a:gd name="T88" fmla="*/ 46 w 69"/>
                      <a:gd name="T89" fmla="*/ 17 h 101"/>
                      <a:gd name="T90" fmla="*/ 41 w 69"/>
                      <a:gd name="T91" fmla="*/ 14 h 101"/>
                      <a:gd name="T92" fmla="*/ 35 w 69"/>
                      <a:gd name="T93" fmla="*/ 13 h 101"/>
                      <a:gd name="T94" fmla="*/ 28 w 69"/>
                      <a:gd name="T95" fmla="*/ 14 h 101"/>
                      <a:gd name="T96" fmla="*/ 24 w 69"/>
                      <a:gd name="T97" fmla="*/ 17 h 101"/>
                      <a:gd name="T98" fmla="*/ 21 w 69"/>
                      <a:gd name="T99" fmla="*/ 22 h 101"/>
                      <a:gd name="T100" fmla="*/ 20 w 69"/>
                      <a:gd name="T101" fmla="*/ 27 h 101"/>
                      <a:gd name="T102" fmla="*/ 21 w 69"/>
                      <a:gd name="T103" fmla="*/ 33 h 101"/>
                      <a:gd name="T104" fmla="*/ 23 w 69"/>
                      <a:gd name="T105" fmla="*/ 37 h 101"/>
                      <a:gd name="T106" fmla="*/ 28 w 69"/>
                      <a:gd name="T107" fmla="*/ 41 h 101"/>
                      <a:gd name="T108" fmla="*/ 35 w 69"/>
                      <a:gd name="T109" fmla="*/ 4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69" h="101">
                        <a:moveTo>
                          <a:pt x="35" y="101"/>
                        </a:moveTo>
                        <a:cubicBezTo>
                          <a:pt x="30" y="101"/>
                          <a:pt x="25" y="100"/>
                          <a:pt x="21" y="99"/>
                        </a:cubicBezTo>
                        <a:cubicBezTo>
                          <a:pt x="17" y="97"/>
                          <a:pt x="13" y="95"/>
                          <a:pt x="10" y="93"/>
                        </a:cubicBezTo>
                        <a:cubicBezTo>
                          <a:pt x="7" y="90"/>
                          <a:pt x="5" y="87"/>
                          <a:pt x="3" y="84"/>
                        </a:cubicBezTo>
                        <a:cubicBezTo>
                          <a:pt x="1" y="80"/>
                          <a:pt x="0" y="76"/>
                          <a:pt x="0" y="72"/>
                        </a:cubicBezTo>
                        <a:cubicBezTo>
                          <a:pt x="0" y="66"/>
                          <a:pt x="2" y="61"/>
                          <a:pt x="5" y="57"/>
                        </a:cubicBezTo>
                        <a:cubicBezTo>
                          <a:pt x="8" y="53"/>
                          <a:pt x="12" y="50"/>
                          <a:pt x="18" y="48"/>
                        </a:cubicBezTo>
                        <a:cubicBezTo>
                          <a:pt x="13" y="46"/>
                          <a:pt x="10" y="44"/>
                          <a:pt x="7" y="40"/>
                        </a:cubicBezTo>
                        <a:cubicBezTo>
                          <a:pt x="5" y="36"/>
                          <a:pt x="4" y="32"/>
                          <a:pt x="4" y="27"/>
                        </a:cubicBezTo>
                        <a:cubicBezTo>
                          <a:pt x="4" y="23"/>
                          <a:pt x="5" y="19"/>
                          <a:pt x="6" y="16"/>
                        </a:cubicBezTo>
                        <a:cubicBezTo>
                          <a:pt x="8" y="13"/>
                          <a:pt x="10" y="10"/>
                          <a:pt x="12" y="8"/>
                        </a:cubicBezTo>
                        <a:cubicBezTo>
                          <a:pt x="15" y="5"/>
                          <a:pt x="18" y="4"/>
                          <a:pt x="22" y="2"/>
                        </a:cubicBezTo>
                        <a:cubicBezTo>
                          <a:pt x="26" y="1"/>
                          <a:pt x="30" y="0"/>
                          <a:pt x="35" y="0"/>
                        </a:cubicBezTo>
                        <a:cubicBezTo>
                          <a:pt x="39" y="0"/>
                          <a:pt x="43" y="1"/>
                          <a:pt x="47" y="2"/>
                        </a:cubicBezTo>
                        <a:cubicBezTo>
                          <a:pt x="51" y="4"/>
                          <a:pt x="54" y="5"/>
                          <a:pt x="57" y="8"/>
                        </a:cubicBezTo>
                        <a:cubicBezTo>
                          <a:pt x="60" y="10"/>
                          <a:pt x="62" y="13"/>
                          <a:pt x="63" y="16"/>
                        </a:cubicBezTo>
                        <a:cubicBezTo>
                          <a:pt x="65" y="19"/>
                          <a:pt x="65" y="23"/>
                          <a:pt x="65" y="27"/>
                        </a:cubicBezTo>
                        <a:cubicBezTo>
                          <a:pt x="65" y="32"/>
                          <a:pt x="64" y="36"/>
                          <a:pt x="62" y="40"/>
                        </a:cubicBezTo>
                        <a:cubicBezTo>
                          <a:pt x="59" y="44"/>
                          <a:pt x="56" y="46"/>
                          <a:pt x="51" y="48"/>
                        </a:cubicBezTo>
                        <a:cubicBezTo>
                          <a:pt x="57" y="50"/>
                          <a:pt x="62" y="53"/>
                          <a:pt x="64" y="57"/>
                        </a:cubicBezTo>
                        <a:cubicBezTo>
                          <a:pt x="67" y="61"/>
                          <a:pt x="69" y="66"/>
                          <a:pt x="69" y="72"/>
                        </a:cubicBezTo>
                        <a:cubicBezTo>
                          <a:pt x="69" y="76"/>
                          <a:pt x="68" y="80"/>
                          <a:pt x="66" y="84"/>
                        </a:cubicBezTo>
                        <a:cubicBezTo>
                          <a:pt x="65" y="87"/>
                          <a:pt x="62" y="90"/>
                          <a:pt x="59" y="93"/>
                        </a:cubicBezTo>
                        <a:cubicBezTo>
                          <a:pt x="56" y="95"/>
                          <a:pt x="53" y="97"/>
                          <a:pt x="49" y="99"/>
                        </a:cubicBezTo>
                        <a:cubicBezTo>
                          <a:pt x="44" y="100"/>
                          <a:pt x="40" y="101"/>
                          <a:pt x="35" y="101"/>
                        </a:cubicBezTo>
                        <a:close/>
                        <a:moveTo>
                          <a:pt x="35" y="88"/>
                        </a:moveTo>
                        <a:cubicBezTo>
                          <a:pt x="37" y="88"/>
                          <a:pt x="40" y="87"/>
                          <a:pt x="42" y="86"/>
                        </a:cubicBezTo>
                        <a:cubicBezTo>
                          <a:pt x="44" y="86"/>
                          <a:pt x="46" y="85"/>
                          <a:pt x="47" y="83"/>
                        </a:cubicBezTo>
                        <a:cubicBezTo>
                          <a:pt x="49" y="82"/>
                          <a:pt x="50" y="80"/>
                          <a:pt x="50" y="78"/>
                        </a:cubicBezTo>
                        <a:cubicBezTo>
                          <a:pt x="51" y="76"/>
                          <a:pt x="51" y="74"/>
                          <a:pt x="51" y="72"/>
                        </a:cubicBezTo>
                        <a:cubicBezTo>
                          <a:pt x="51" y="66"/>
                          <a:pt x="50" y="62"/>
                          <a:pt x="47" y="60"/>
                        </a:cubicBezTo>
                        <a:cubicBezTo>
                          <a:pt x="44" y="57"/>
                          <a:pt x="40" y="55"/>
                          <a:pt x="35" y="55"/>
                        </a:cubicBezTo>
                        <a:cubicBezTo>
                          <a:pt x="29" y="55"/>
                          <a:pt x="25" y="57"/>
                          <a:pt x="22" y="60"/>
                        </a:cubicBezTo>
                        <a:cubicBezTo>
                          <a:pt x="19" y="62"/>
                          <a:pt x="18" y="66"/>
                          <a:pt x="18" y="72"/>
                        </a:cubicBezTo>
                        <a:cubicBezTo>
                          <a:pt x="18" y="74"/>
                          <a:pt x="18" y="76"/>
                          <a:pt x="19" y="78"/>
                        </a:cubicBezTo>
                        <a:cubicBezTo>
                          <a:pt x="20" y="80"/>
                          <a:pt x="21" y="82"/>
                          <a:pt x="22" y="83"/>
                        </a:cubicBezTo>
                        <a:cubicBezTo>
                          <a:pt x="23" y="85"/>
                          <a:pt x="25" y="86"/>
                          <a:pt x="27" y="86"/>
                        </a:cubicBezTo>
                        <a:cubicBezTo>
                          <a:pt x="29" y="87"/>
                          <a:pt x="32" y="88"/>
                          <a:pt x="35" y="88"/>
                        </a:cubicBezTo>
                        <a:close/>
                        <a:moveTo>
                          <a:pt x="35" y="42"/>
                        </a:moveTo>
                        <a:cubicBezTo>
                          <a:pt x="37" y="42"/>
                          <a:pt x="40" y="42"/>
                          <a:pt x="41" y="41"/>
                        </a:cubicBezTo>
                        <a:cubicBezTo>
                          <a:pt x="43" y="40"/>
                          <a:pt x="45" y="39"/>
                          <a:pt x="46" y="37"/>
                        </a:cubicBezTo>
                        <a:cubicBezTo>
                          <a:pt x="47" y="36"/>
                          <a:pt x="48" y="34"/>
                          <a:pt x="48" y="33"/>
                        </a:cubicBezTo>
                        <a:cubicBezTo>
                          <a:pt x="49" y="31"/>
                          <a:pt x="49" y="29"/>
                          <a:pt x="49" y="27"/>
                        </a:cubicBezTo>
                        <a:cubicBezTo>
                          <a:pt x="49" y="25"/>
                          <a:pt x="49" y="23"/>
                          <a:pt x="48" y="22"/>
                        </a:cubicBezTo>
                        <a:cubicBezTo>
                          <a:pt x="48" y="20"/>
                          <a:pt x="47" y="18"/>
                          <a:pt x="46" y="17"/>
                        </a:cubicBezTo>
                        <a:cubicBezTo>
                          <a:pt x="44" y="16"/>
                          <a:pt x="43" y="15"/>
                          <a:pt x="41" y="14"/>
                        </a:cubicBezTo>
                        <a:cubicBezTo>
                          <a:pt x="39" y="13"/>
                          <a:pt x="37" y="13"/>
                          <a:pt x="35" y="13"/>
                        </a:cubicBezTo>
                        <a:cubicBezTo>
                          <a:pt x="32" y="13"/>
                          <a:pt x="30" y="13"/>
                          <a:pt x="28" y="14"/>
                        </a:cubicBezTo>
                        <a:cubicBezTo>
                          <a:pt x="26" y="15"/>
                          <a:pt x="25" y="16"/>
                          <a:pt x="24" y="17"/>
                        </a:cubicBezTo>
                        <a:cubicBezTo>
                          <a:pt x="22" y="18"/>
                          <a:pt x="22" y="20"/>
                          <a:pt x="21" y="22"/>
                        </a:cubicBezTo>
                        <a:cubicBezTo>
                          <a:pt x="20" y="23"/>
                          <a:pt x="20" y="25"/>
                          <a:pt x="20" y="27"/>
                        </a:cubicBezTo>
                        <a:cubicBezTo>
                          <a:pt x="20" y="29"/>
                          <a:pt x="20" y="31"/>
                          <a:pt x="21" y="33"/>
                        </a:cubicBezTo>
                        <a:cubicBezTo>
                          <a:pt x="21" y="34"/>
                          <a:pt x="22" y="36"/>
                          <a:pt x="23" y="37"/>
                        </a:cubicBezTo>
                        <a:cubicBezTo>
                          <a:pt x="24" y="39"/>
                          <a:pt x="26" y="40"/>
                          <a:pt x="28" y="41"/>
                        </a:cubicBezTo>
                        <a:cubicBezTo>
                          <a:pt x="30" y="42"/>
                          <a:pt x="32" y="42"/>
                          <a:pt x="35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58" name="Freeform 114">
                    <a:extLst>
                      <a:ext uri="{FF2B5EF4-FFF2-40B4-BE49-F238E27FC236}">
                        <a16:creationId xmlns:a16="http://schemas.microsoft.com/office/drawing/2014/main" id="{CAD576A3-46F8-CF0F-E059-206889FB3AD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159545" y="6206668"/>
                    <a:ext cx="141806" cy="210508"/>
                  </a:xfrm>
                  <a:custGeom>
                    <a:avLst/>
                    <a:gdLst>
                      <a:gd name="T0" fmla="*/ 39 w 68"/>
                      <a:gd name="T1" fmla="*/ 37 h 100"/>
                      <a:gd name="T2" fmla="*/ 50 w 68"/>
                      <a:gd name="T3" fmla="*/ 39 h 100"/>
                      <a:gd name="T4" fmla="*/ 60 w 68"/>
                      <a:gd name="T5" fmla="*/ 45 h 100"/>
                      <a:gd name="T6" fmla="*/ 66 w 68"/>
                      <a:gd name="T7" fmla="*/ 54 h 100"/>
                      <a:gd name="T8" fmla="*/ 68 w 68"/>
                      <a:gd name="T9" fmla="*/ 67 h 100"/>
                      <a:gd name="T10" fmla="*/ 66 w 68"/>
                      <a:gd name="T11" fmla="*/ 80 h 100"/>
                      <a:gd name="T12" fmla="*/ 59 w 68"/>
                      <a:gd name="T13" fmla="*/ 90 h 100"/>
                      <a:gd name="T14" fmla="*/ 48 w 68"/>
                      <a:gd name="T15" fmla="*/ 97 h 100"/>
                      <a:gd name="T16" fmla="*/ 34 w 68"/>
                      <a:gd name="T17" fmla="*/ 100 h 100"/>
                      <a:gd name="T18" fmla="*/ 20 w 68"/>
                      <a:gd name="T19" fmla="*/ 97 h 100"/>
                      <a:gd name="T20" fmla="*/ 9 w 68"/>
                      <a:gd name="T21" fmla="*/ 90 h 100"/>
                      <a:gd name="T22" fmla="*/ 2 w 68"/>
                      <a:gd name="T23" fmla="*/ 79 h 100"/>
                      <a:gd name="T24" fmla="*/ 0 w 68"/>
                      <a:gd name="T25" fmla="*/ 65 h 100"/>
                      <a:gd name="T26" fmla="*/ 3 w 68"/>
                      <a:gd name="T27" fmla="*/ 51 h 100"/>
                      <a:gd name="T28" fmla="*/ 11 w 68"/>
                      <a:gd name="T29" fmla="*/ 36 h 100"/>
                      <a:gd name="T30" fmla="*/ 35 w 68"/>
                      <a:gd name="T31" fmla="*/ 4 h 100"/>
                      <a:gd name="T32" fmla="*/ 38 w 68"/>
                      <a:gd name="T33" fmla="*/ 1 h 100"/>
                      <a:gd name="T34" fmla="*/ 44 w 68"/>
                      <a:gd name="T35" fmla="*/ 0 h 100"/>
                      <a:gd name="T36" fmla="*/ 59 w 68"/>
                      <a:gd name="T37" fmla="*/ 0 h 100"/>
                      <a:gd name="T38" fmla="*/ 30 w 68"/>
                      <a:gd name="T39" fmla="*/ 36 h 100"/>
                      <a:gd name="T40" fmla="*/ 28 w 68"/>
                      <a:gd name="T41" fmla="*/ 38 h 100"/>
                      <a:gd name="T42" fmla="*/ 26 w 68"/>
                      <a:gd name="T43" fmla="*/ 40 h 100"/>
                      <a:gd name="T44" fmla="*/ 32 w 68"/>
                      <a:gd name="T45" fmla="*/ 38 h 100"/>
                      <a:gd name="T46" fmla="*/ 39 w 68"/>
                      <a:gd name="T47" fmla="*/ 37 h 100"/>
                      <a:gd name="T48" fmla="*/ 16 w 68"/>
                      <a:gd name="T49" fmla="*/ 68 h 100"/>
                      <a:gd name="T50" fmla="*/ 17 w 68"/>
                      <a:gd name="T51" fmla="*/ 75 h 100"/>
                      <a:gd name="T52" fmla="*/ 20 w 68"/>
                      <a:gd name="T53" fmla="*/ 81 h 100"/>
                      <a:gd name="T54" fmla="*/ 26 w 68"/>
                      <a:gd name="T55" fmla="*/ 85 h 100"/>
                      <a:gd name="T56" fmla="*/ 33 w 68"/>
                      <a:gd name="T57" fmla="*/ 86 h 100"/>
                      <a:gd name="T58" fmla="*/ 41 w 68"/>
                      <a:gd name="T59" fmla="*/ 85 h 100"/>
                      <a:gd name="T60" fmla="*/ 47 w 68"/>
                      <a:gd name="T61" fmla="*/ 81 h 100"/>
                      <a:gd name="T62" fmla="*/ 50 w 68"/>
                      <a:gd name="T63" fmla="*/ 75 h 100"/>
                      <a:gd name="T64" fmla="*/ 52 w 68"/>
                      <a:gd name="T65" fmla="*/ 68 h 100"/>
                      <a:gd name="T66" fmla="*/ 50 w 68"/>
                      <a:gd name="T67" fmla="*/ 60 h 100"/>
                      <a:gd name="T68" fmla="*/ 47 w 68"/>
                      <a:gd name="T69" fmla="*/ 55 h 100"/>
                      <a:gd name="T70" fmla="*/ 41 w 68"/>
                      <a:gd name="T71" fmla="*/ 51 h 100"/>
                      <a:gd name="T72" fmla="*/ 34 w 68"/>
                      <a:gd name="T73" fmla="*/ 50 h 100"/>
                      <a:gd name="T74" fmla="*/ 26 w 68"/>
                      <a:gd name="T75" fmla="*/ 51 h 100"/>
                      <a:gd name="T76" fmla="*/ 21 w 68"/>
                      <a:gd name="T77" fmla="*/ 55 h 100"/>
                      <a:gd name="T78" fmla="*/ 17 w 68"/>
                      <a:gd name="T79" fmla="*/ 61 h 100"/>
                      <a:gd name="T80" fmla="*/ 16 w 68"/>
                      <a:gd name="T81" fmla="*/ 6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8" h="100">
                        <a:moveTo>
                          <a:pt x="39" y="37"/>
                        </a:moveTo>
                        <a:cubicBezTo>
                          <a:pt x="43" y="37"/>
                          <a:pt x="47" y="38"/>
                          <a:pt x="50" y="39"/>
                        </a:cubicBezTo>
                        <a:cubicBezTo>
                          <a:pt x="54" y="40"/>
                          <a:pt x="57" y="42"/>
                          <a:pt x="60" y="45"/>
                        </a:cubicBezTo>
                        <a:cubicBezTo>
                          <a:pt x="62" y="47"/>
                          <a:pt x="64" y="50"/>
                          <a:pt x="66" y="54"/>
                        </a:cubicBezTo>
                        <a:cubicBezTo>
                          <a:pt x="68" y="58"/>
                          <a:pt x="68" y="62"/>
                          <a:pt x="68" y="67"/>
                        </a:cubicBezTo>
                        <a:cubicBezTo>
                          <a:pt x="68" y="71"/>
                          <a:pt x="68" y="76"/>
                          <a:pt x="66" y="80"/>
                        </a:cubicBezTo>
                        <a:cubicBezTo>
                          <a:pt x="64" y="84"/>
                          <a:pt x="62" y="87"/>
                          <a:pt x="59" y="90"/>
                        </a:cubicBezTo>
                        <a:cubicBezTo>
                          <a:pt x="56" y="93"/>
                          <a:pt x="52" y="95"/>
                          <a:pt x="48" y="97"/>
                        </a:cubicBezTo>
                        <a:cubicBezTo>
                          <a:pt x="44" y="99"/>
                          <a:pt x="39" y="100"/>
                          <a:pt x="34" y="100"/>
                        </a:cubicBezTo>
                        <a:cubicBezTo>
                          <a:pt x="28" y="100"/>
                          <a:pt x="24" y="99"/>
                          <a:pt x="20" y="97"/>
                        </a:cubicBezTo>
                        <a:cubicBezTo>
                          <a:pt x="15" y="96"/>
                          <a:pt x="12" y="93"/>
                          <a:pt x="9" y="90"/>
                        </a:cubicBezTo>
                        <a:cubicBezTo>
                          <a:pt x="6" y="87"/>
                          <a:pt x="4" y="84"/>
                          <a:pt x="2" y="79"/>
                        </a:cubicBezTo>
                        <a:cubicBezTo>
                          <a:pt x="1" y="75"/>
                          <a:pt x="0" y="70"/>
                          <a:pt x="0" y="65"/>
                        </a:cubicBezTo>
                        <a:cubicBezTo>
                          <a:pt x="0" y="61"/>
                          <a:pt x="1" y="56"/>
                          <a:pt x="3" y="51"/>
                        </a:cubicBezTo>
                        <a:cubicBezTo>
                          <a:pt x="5" y="46"/>
                          <a:pt x="7" y="41"/>
                          <a:pt x="11" y="36"/>
                        </a:cubicBezTo>
                        <a:cubicBezTo>
                          <a:pt x="35" y="4"/>
                          <a:pt x="35" y="4"/>
                          <a:pt x="35" y="4"/>
                        </a:cubicBezTo>
                        <a:cubicBezTo>
                          <a:pt x="36" y="3"/>
                          <a:pt x="37" y="2"/>
                          <a:pt x="38" y="1"/>
                        </a:cubicBezTo>
                        <a:cubicBezTo>
                          <a:pt x="40" y="1"/>
                          <a:pt x="42" y="0"/>
                          <a:pt x="44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30" y="36"/>
                          <a:pt x="30" y="36"/>
                          <a:pt x="30" y="36"/>
                        </a:cubicBezTo>
                        <a:cubicBezTo>
                          <a:pt x="29" y="37"/>
                          <a:pt x="28" y="38"/>
                          <a:pt x="28" y="38"/>
                        </a:cubicBezTo>
                        <a:cubicBezTo>
                          <a:pt x="27" y="39"/>
                          <a:pt x="27" y="40"/>
                          <a:pt x="26" y="40"/>
                        </a:cubicBezTo>
                        <a:cubicBezTo>
                          <a:pt x="28" y="39"/>
                          <a:pt x="30" y="39"/>
                          <a:pt x="32" y="38"/>
                        </a:cubicBezTo>
                        <a:cubicBezTo>
                          <a:pt x="34" y="38"/>
                          <a:pt x="37" y="37"/>
                          <a:pt x="39" y="37"/>
                        </a:cubicBezTo>
                        <a:close/>
                        <a:moveTo>
                          <a:pt x="16" y="68"/>
                        </a:moveTo>
                        <a:cubicBezTo>
                          <a:pt x="16" y="71"/>
                          <a:pt x="16" y="73"/>
                          <a:pt x="17" y="75"/>
                        </a:cubicBezTo>
                        <a:cubicBezTo>
                          <a:pt x="18" y="77"/>
                          <a:pt x="19" y="79"/>
                          <a:pt x="20" y="81"/>
                        </a:cubicBezTo>
                        <a:cubicBezTo>
                          <a:pt x="22" y="83"/>
                          <a:pt x="24" y="84"/>
                          <a:pt x="26" y="85"/>
                        </a:cubicBezTo>
                        <a:cubicBezTo>
                          <a:pt x="28" y="86"/>
                          <a:pt x="31" y="86"/>
                          <a:pt x="33" y="86"/>
                        </a:cubicBezTo>
                        <a:cubicBezTo>
                          <a:pt x="36" y="86"/>
                          <a:pt x="39" y="86"/>
                          <a:pt x="41" y="85"/>
                        </a:cubicBezTo>
                        <a:cubicBezTo>
                          <a:pt x="43" y="84"/>
                          <a:pt x="45" y="82"/>
                          <a:pt x="47" y="81"/>
                        </a:cubicBezTo>
                        <a:cubicBezTo>
                          <a:pt x="48" y="79"/>
                          <a:pt x="49" y="77"/>
                          <a:pt x="50" y="75"/>
                        </a:cubicBezTo>
                        <a:cubicBezTo>
                          <a:pt x="51" y="73"/>
                          <a:pt x="52" y="71"/>
                          <a:pt x="52" y="68"/>
                        </a:cubicBezTo>
                        <a:cubicBezTo>
                          <a:pt x="52" y="65"/>
                          <a:pt x="51" y="63"/>
                          <a:pt x="50" y="60"/>
                        </a:cubicBezTo>
                        <a:cubicBezTo>
                          <a:pt x="50" y="58"/>
                          <a:pt x="48" y="56"/>
                          <a:pt x="47" y="55"/>
                        </a:cubicBezTo>
                        <a:cubicBezTo>
                          <a:pt x="45" y="53"/>
                          <a:pt x="43" y="52"/>
                          <a:pt x="41" y="51"/>
                        </a:cubicBezTo>
                        <a:cubicBezTo>
                          <a:pt x="39" y="50"/>
                          <a:pt x="36" y="50"/>
                          <a:pt x="34" y="50"/>
                        </a:cubicBezTo>
                        <a:cubicBezTo>
                          <a:pt x="31" y="50"/>
                          <a:pt x="29" y="50"/>
                          <a:pt x="26" y="51"/>
                        </a:cubicBezTo>
                        <a:cubicBezTo>
                          <a:pt x="24" y="52"/>
                          <a:pt x="22" y="53"/>
                          <a:pt x="21" y="55"/>
                        </a:cubicBezTo>
                        <a:cubicBezTo>
                          <a:pt x="19" y="57"/>
                          <a:pt x="18" y="58"/>
                          <a:pt x="17" y="61"/>
                        </a:cubicBezTo>
                        <a:cubicBezTo>
                          <a:pt x="16" y="63"/>
                          <a:pt x="16" y="65"/>
                          <a:pt x="16" y="6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59" name="Freeform 115">
                    <a:extLst>
                      <a:ext uri="{FF2B5EF4-FFF2-40B4-BE49-F238E27FC236}">
                        <a16:creationId xmlns:a16="http://schemas.microsoft.com/office/drawing/2014/main" id="{830ED0EA-891D-0485-EA5E-29636A7FAD55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334821" y="6206668"/>
                    <a:ext cx="144449" cy="210508"/>
                  </a:xfrm>
                  <a:custGeom>
                    <a:avLst/>
                    <a:gdLst>
                      <a:gd name="T0" fmla="*/ 40 w 69"/>
                      <a:gd name="T1" fmla="*/ 37 h 100"/>
                      <a:gd name="T2" fmla="*/ 51 w 69"/>
                      <a:gd name="T3" fmla="*/ 39 h 100"/>
                      <a:gd name="T4" fmla="*/ 60 w 69"/>
                      <a:gd name="T5" fmla="*/ 45 h 100"/>
                      <a:gd name="T6" fmla="*/ 66 w 69"/>
                      <a:gd name="T7" fmla="*/ 54 h 100"/>
                      <a:gd name="T8" fmla="*/ 69 w 69"/>
                      <a:gd name="T9" fmla="*/ 67 h 100"/>
                      <a:gd name="T10" fmla="*/ 66 w 69"/>
                      <a:gd name="T11" fmla="*/ 80 h 100"/>
                      <a:gd name="T12" fmla="*/ 59 w 69"/>
                      <a:gd name="T13" fmla="*/ 90 h 100"/>
                      <a:gd name="T14" fmla="*/ 48 w 69"/>
                      <a:gd name="T15" fmla="*/ 97 h 100"/>
                      <a:gd name="T16" fmla="*/ 34 w 69"/>
                      <a:gd name="T17" fmla="*/ 100 h 100"/>
                      <a:gd name="T18" fmla="*/ 20 w 69"/>
                      <a:gd name="T19" fmla="*/ 97 h 100"/>
                      <a:gd name="T20" fmla="*/ 9 w 69"/>
                      <a:gd name="T21" fmla="*/ 90 h 100"/>
                      <a:gd name="T22" fmla="*/ 2 w 69"/>
                      <a:gd name="T23" fmla="*/ 79 h 100"/>
                      <a:gd name="T24" fmla="*/ 0 w 69"/>
                      <a:gd name="T25" fmla="*/ 65 h 100"/>
                      <a:gd name="T26" fmla="*/ 3 w 69"/>
                      <a:gd name="T27" fmla="*/ 51 h 100"/>
                      <a:gd name="T28" fmla="*/ 12 w 69"/>
                      <a:gd name="T29" fmla="*/ 36 h 100"/>
                      <a:gd name="T30" fmla="*/ 35 w 69"/>
                      <a:gd name="T31" fmla="*/ 4 h 100"/>
                      <a:gd name="T32" fmla="*/ 39 w 69"/>
                      <a:gd name="T33" fmla="*/ 1 h 100"/>
                      <a:gd name="T34" fmla="*/ 44 w 69"/>
                      <a:gd name="T35" fmla="*/ 0 h 100"/>
                      <a:gd name="T36" fmla="*/ 59 w 69"/>
                      <a:gd name="T37" fmla="*/ 0 h 100"/>
                      <a:gd name="T38" fmla="*/ 30 w 69"/>
                      <a:gd name="T39" fmla="*/ 36 h 100"/>
                      <a:gd name="T40" fmla="*/ 28 w 69"/>
                      <a:gd name="T41" fmla="*/ 38 h 100"/>
                      <a:gd name="T42" fmla="*/ 26 w 69"/>
                      <a:gd name="T43" fmla="*/ 40 h 100"/>
                      <a:gd name="T44" fmla="*/ 32 w 69"/>
                      <a:gd name="T45" fmla="*/ 38 h 100"/>
                      <a:gd name="T46" fmla="*/ 40 w 69"/>
                      <a:gd name="T47" fmla="*/ 37 h 100"/>
                      <a:gd name="T48" fmla="*/ 16 w 69"/>
                      <a:gd name="T49" fmla="*/ 68 h 100"/>
                      <a:gd name="T50" fmla="*/ 17 w 69"/>
                      <a:gd name="T51" fmla="*/ 75 h 100"/>
                      <a:gd name="T52" fmla="*/ 21 w 69"/>
                      <a:gd name="T53" fmla="*/ 81 h 100"/>
                      <a:gd name="T54" fmla="*/ 26 w 69"/>
                      <a:gd name="T55" fmla="*/ 85 h 100"/>
                      <a:gd name="T56" fmla="*/ 34 w 69"/>
                      <a:gd name="T57" fmla="*/ 86 h 100"/>
                      <a:gd name="T58" fmla="*/ 41 w 69"/>
                      <a:gd name="T59" fmla="*/ 85 h 100"/>
                      <a:gd name="T60" fmla="*/ 47 w 69"/>
                      <a:gd name="T61" fmla="*/ 81 h 100"/>
                      <a:gd name="T62" fmla="*/ 51 w 69"/>
                      <a:gd name="T63" fmla="*/ 75 h 100"/>
                      <a:gd name="T64" fmla="*/ 52 w 69"/>
                      <a:gd name="T65" fmla="*/ 68 h 100"/>
                      <a:gd name="T66" fmla="*/ 51 w 69"/>
                      <a:gd name="T67" fmla="*/ 60 h 100"/>
                      <a:gd name="T68" fmla="*/ 47 w 69"/>
                      <a:gd name="T69" fmla="*/ 55 h 100"/>
                      <a:gd name="T70" fmla="*/ 41 w 69"/>
                      <a:gd name="T71" fmla="*/ 51 h 100"/>
                      <a:gd name="T72" fmla="*/ 34 w 69"/>
                      <a:gd name="T73" fmla="*/ 50 h 100"/>
                      <a:gd name="T74" fmla="*/ 27 w 69"/>
                      <a:gd name="T75" fmla="*/ 51 h 100"/>
                      <a:gd name="T76" fmla="*/ 21 w 69"/>
                      <a:gd name="T77" fmla="*/ 55 h 100"/>
                      <a:gd name="T78" fmla="*/ 17 w 69"/>
                      <a:gd name="T79" fmla="*/ 61 h 100"/>
                      <a:gd name="T80" fmla="*/ 16 w 69"/>
                      <a:gd name="T81" fmla="*/ 68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9" h="100">
                        <a:moveTo>
                          <a:pt x="40" y="37"/>
                        </a:moveTo>
                        <a:cubicBezTo>
                          <a:pt x="43" y="37"/>
                          <a:pt x="47" y="38"/>
                          <a:pt x="51" y="39"/>
                        </a:cubicBezTo>
                        <a:cubicBezTo>
                          <a:pt x="54" y="40"/>
                          <a:pt x="57" y="42"/>
                          <a:pt x="60" y="45"/>
                        </a:cubicBezTo>
                        <a:cubicBezTo>
                          <a:pt x="62" y="47"/>
                          <a:pt x="65" y="50"/>
                          <a:pt x="66" y="54"/>
                        </a:cubicBezTo>
                        <a:cubicBezTo>
                          <a:pt x="68" y="58"/>
                          <a:pt x="69" y="62"/>
                          <a:pt x="69" y="67"/>
                        </a:cubicBezTo>
                        <a:cubicBezTo>
                          <a:pt x="69" y="71"/>
                          <a:pt x="68" y="76"/>
                          <a:pt x="66" y="80"/>
                        </a:cubicBezTo>
                        <a:cubicBezTo>
                          <a:pt x="65" y="84"/>
                          <a:pt x="62" y="87"/>
                          <a:pt x="59" y="90"/>
                        </a:cubicBezTo>
                        <a:cubicBezTo>
                          <a:pt x="56" y="93"/>
                          <a:pt x="52" y="95"/>
                          <a:pt x="48" y="97"/>
                        </a:cubicBezTo>
                        <a:cubicBezTo>
                          <a:pt x="44" y="99"/>
                          <a:pt x="39" y="100"/>
                          <a:pt x="34" y="100"/>
                        </a:cubicBezTo>
                        <a:cubicBezTo>
                          <a:pt x="29" y="100"/>
                          <a:pt x="24" y="99"/>
                          <a:pt x="20" y="97"/>
                        </a:cubicBezTo>
                        <a:cubicBezTo>
                          <a:pt x="16" y="96"/>
                          <a:pt x="12" y="93"/>
                          <a:pt x="9" y="90"/>
                        </a:cubicBezTo>
                        <a:cubicBezTo>
                          <a:pt x="6" y="87"/>
                          <a:pt x="4" y="84"/>
                          <a:pt x="2" y="79"/>
                        </a:cubicBezTo>
                        <a:cubicBezTo>
                          <a:pt x="1" y="75"/>
                          <a:pt x="0" y="70"/>
                          <a:pt x="0" y="65"/>
                        </a:cubicBezTo>
                        <a:cubicBezTo>
                          <a:pt x="0" y="61"/>
                          <a:pt x="1" y="56"/>
                          <a:pt x="3" y="51"/>
                        </a:cubicBezTo>
                        <a:cubicBezTo>
                          <a:pt x="5" y="46"/>
                          <a:pt x="8" y="41"/>
                          <a:pt x="12" y="36"/>
                        </a:cubicBezTo>
                        <a:cubicBezTo>
                          <a:pt x="35" y="4"/>
                          <a:pt x="35" y="4"/>
                          <a:pt x="35" y="4"/>
                        </a:cubicBezTo>
                        <a:cubicBezTo>
                          <a:pt x="36" y="3"/>
                          <a:pt x="37" y="2"/>
                          <a:pt x="39" y="1"/>
                        </a:cubicBezTo>
                        <a:cubicBezTo>
                          <a:pt x="40" y="1"/>
                          <a:pt x="42" y="0"/>
                          <a:pt x="44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30" y="36"/>
                          <a:pt x="30" y="36"/>
                          <a:pt x="30" y="36"/>
                        </a:cubicBezTo>
                        <a:cubicBezTo>
                          <a:pt x="29" y="37"/>
                          <a:pt x="29" y="38"/>
                          <a:pt x="28" y="38"/>
                        </a:cubicBezTo>
                        <a:cubicBezTo>
                          <a:pt x="27" y="39"/>
                          <a:pt x="27" y="40"/>
                          <a:pt x="26" y="40"/>
                        </a:cubicBezTo>
                        <a:cubicBezTo>
                          <a:pt x="28" y="39"/>
                          <a:pt x="30" y="39"/>
                          <a:pt x="32" y="38"/>
                        </a:cubicBezTo>
                        <a:cubicBezTo>
                          <a:pt x="35" y="38"/>
                          <a:pt x="37" y="37"/>
                          <a:pt x="40" y="37"/>
                        </a:cubicBezTo>
                        <a:close/>
                        <a:moveTo>
                          <a:pt x="16" y="68"/>
                        </a:moveTo>
                        <a:cubicBezTo>
                          <a:pt x="16" y="71"/>
                          <a:pt x="17" y="73"/>
                          <a:pt x="17" y="75"/>
                        </a:cubicBezTo>
                        <a:cubicBezTo>
                          <a:pt x="18" y="77"/>
                          <a:pt x="19" y="79"/>
                          <a:pt x="21" y="81"/>
                        </a:cubicBezTo>
                        <a:cubicBezTo>
                          <a:pt x="22" y="83"/>
                          <a:pt x="24" y="84"/>
                          <a:pt x="26" y="85"/>
                        </a:cubicBezTo>
                        <a:cubicBezTo>
                          <a:pt x="28" y="86"/>
                          <a:pt x="31" y="86"/>
                          <a:pt x="34" y="86"/>
                        </a:cubicBezTo>
                        <a:cubicBezTo>
                          <a:pt x="36" y="86"/>
                          <a:pt x="39" y="86"/>
                          <a:pt x="41" y="85"/>
                        </a:cubicBezTo>
                        <a:cubicBezTo>
                          <a:pt x="43" y="84"/>
                          <a:pt x="45" y="82"/>
                          <a:pt x="47" y="81"/>
                        </a:cubicBezTo>
                        <a:cubicBezTo>
                          <a:pt x="48" y="79"/>
                          <a:pt x="50" y="77"/>
                          <a:pt x="51" y="75"/>
                        </a:cubicBezTo>
                        <a:cubicBezTo>
                          <a:pt x="51" y="73"/>
                          <a:pt x="52" y="71"/>
                          <a:pt x="52" y="68"/>
                        </a:cubicBezTo>
                        <a:cubicBezTo>
                          <a:pt x="52" y="65"/>
                          <a:pt x="51" y="63"/>
                          <a:pt x="51" y="60"/>
                        </a:cubicBezTo>
                        <a:cubicBezTo>
                          <a:pt x="50" y="58"/>
                          <a:pt x="49" y="56"/>
                          <a:pt x="47" y="55"/>
                        </a:cubicBezTo>
                        <a:cubicBezTo>
                          <a:pt x="45" y="53"/>
                          <a:pt x="43" y="52"/>
                          <a:pt x="41" y="51"/>
                        </a:cubicBezTo>
                        <a:cubicBezTo>
                          <a:pt x="39" y="50"/>
                          <a:pt x="37" y="50"/>
                          <a:pt x="34" y="50"/>
                        </a:cubicBezTo>
                        <a:cubicBezTo>
                          <a:pt x="31" y="50"/>
                          <a:pt x="29" y="50"/>
                          <a:pt x="27" y="51"/>
                        </a:cubicBezTo>
                        <a:cubicBezTo>
                          <a:pt x="24" y="52"/>
                          <a:pt x="23" y="53"/>
                          <a:pt x="21" y="55"/>
                        </a:cubicBezTo>
                        <a:cubicBezTo>
                          <a:pt x="19" y="57"/>
                          <a:pt x="18" y="58"/>
                          <a:pt x="17" y="61"/>
                        </a:cubicBezTo>
                        <a:cubicBezTo>
                          <a:pt x="17" y="63"/>
                          <a:pt x="16" y="65"/>
                          <a:pt x="16" y="6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0" name="Freeform 116">
                    <a:extLst>
                      <a:ext uri="{FF2B5EF4-FFF2-40B4-BE49-F238E27FC236}">
                        <a16:creationId xmlns:a16="http://schemas.microsoft.com/office/drawing/2014/main" id="{9EB5549D-DC7C-F1F4-55BD-02F5567A7A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2170" y="6204026"/>
                    <a:ext cx="141806" cy="211388"/>
                  </a:xfrm>
                  <a:custGeom>
                    <a:avLst/>
                    <a:gdLst>
                      <a:gd name="T0" fmla="*/ 36 w 68"/>
                      <a:gd name="T1" fmla="*/ 0 h 100"/>
                      <a:gd name="T2" fmla="*/ 48 w 68"/>
                      <a:gd name="T3" fmla="*/ 2 h 100"/>
                      <a:gd name="T4" fmla="*/ 58 w 68"/>
                      <a:gd name="T5" fmla="*/ 8 h 100"/>
                      <a:gd name="T6" fmla="*/ 64 w 68"/>
                      <a:gd name="T7" fmla="*/ 17 h 100"/>
                      <a:gd name="T8" fmla="*/ 66 w 68"/>
                      <a:gd name="T9" fmla="*/ 28 h 100"/>
                      <a:gd name="T10" fmla="*/ 65 w 68"/>
                      <a:gd name="T11" fmla="*/ 38 h 100"/>
                      <a:gd name="T12" fmla="*/ 60 w 68"/>
                      <a:gd name="T13" fmla="*/ 47 h 100"/>
                      <a:gd name="T14" fmla="*/ 54 w 68"/>
                      <a:gd name="T15" fmla="*/ 55 h 100"/>
                      <a:gd name="T16" fmla="*/ 47 w 68"/>
                      <a:gd name="T17" fmla="*/ 63 h 100"/>
                      <a:gd name="T18" fmla="*/ 24 w 68"/>
                      <a:gd name="T19" fmla="*/ 86 h 100"/>
                      <a:gd name="T20" fmla="*/ 31 w 68"/>
                      <a:gd name="T21" fmla="*/ 85 h 100"/>
                      <a:gd name="T22" fmla="*/ 37 w 68"/>
                      <a:gd name="T23" fmla="*/ 84 h 100"/>
                      <a:gd name="T24" fmla="*/ 62 w 68"/>
                      <a:gd name="T25" fmla="*/ 84 h 100"/>
                      <a:gd name="T26" fmla="*/ 66 w 68"/>
                      <a:gd name="T27" fmla="*/ 86 h 100"/>
                      <a:gd name="T28" fmla="*/ 68 w 68"/>
                      <a:gd name="T29" fmla="*/ 90 h 100"/>
                      <a:gd name="T30" fmla="*/ 68 w 68"/>
                      <a:gd name="T31" fmla="*/ 100 h 100"/>
                      <a:gd name="T32" fmla="*/ 0 w 68"/>
                      <a:gd name="T33" fmla="*/ 100 h 100"/>
                      <a:gd name="T34" fmla="*/ 0 w 68"/>
                      <a:gd name="T35" fmla="*/ 94 h 100"/>
                      <a:gd name="T36" fmla="*/ 1 w 68"/>
                      <a:gd name="T37" fmla="*/ 91 h 100"/>
                      <a:gd name="T38" fmla="*/ 3 w 68"/>
                      <a:gd name="T39" fmla="*/ 87 h 100"/>
                      <a:gd name="T40" fmla="*/ 33 w 68"/>
                      <a:gd name="T41" fmla="*/ 57 h 100"/>
                      <a:gd name="T42" fmla="*/ 40 w 68"/>
                      <a:gd name="T43" fmla="*/ 50 h 100"/>
                      <a:gd name="T44" fmla="*/ 45 w 68"/>
                      <a:gd name="T45" fmla="*/ 43 h 100"/>
                      <a:gd name="T46" fmla="*/ 48 w 68"/>
                      <a:gd name="T47" fmla="*/ 36 h 100"/>
                      <a:gd name="T48" fmla="*/ 49 w 68"/>
                      <a:gd name="T49" fmla="*/ 29 h 100"/>
                      <a:gd name="T50" fmla="*/ 48 w 68"/>
                      <a:gd name="T51" fmla="*/ 23 h 100"/>
                      <a:gd name="T52" fmla="*/ 45 w 68"/>
                      <a:gd name="T53" fmla="*/ 18 h 100"/>
                      <a:gd name="T54" fmla="*/ 41 w 68"/>
                      <a:gd name="T55" fmla="*/ 15 h 100"/>
                      <a:gd name="T56" fmla="*/ 35 w 68"/>
                      <a:gd name="T57" fmla="*/ 14 h 100"/>
                      <a:gd name="T58" fmla="*/ 25 w 68"/>
                      <a:gd name="T59" fmla="*/ 17 h 100"/>
                      <a:gd name="T60" fmla="*/ 19 w 68"/>
                      <a:gd name="T61" fmla="*/ 26 h 100"/>
                      <a:gd name="T62" fmla="*/ 17 w 68"/>
                      <a:gd name="T63" fmla="*/ 29 h 100"/>
                      <a:gd name="T64" fmla="*/ 13 w 68"/>
                      <a:gd name="T65" fmla="*/ 31 h 100"/>
                      <a:gd name="T66" fmla="*/ 11 w 68"/>
                      <a:gd name="T67" fmla="*/ 30 h 100"/>
                      <a:gd name="T68" fmla="*/ 2 w 68"/>
                      <a:gd name="T69" fmla="*/ 29 h 100"/>
                      <a:gd name="T70" fmla="*/ 6 w 68"/>
                      <a:gd name="T71" fmla="*/ 16 h 100"/>
                      <a:gd name="T72" fmla="*/ 13 w 68"/>
                      <a:gd name="T73" fmla="*/ 7 h 100"/>
                      <a:gd name="T74" fmla="*/ 23 w 68"/>
                      <a:gd name="T75" fmla="*/ 2 h 100"/>
                      <a:gd name="T76" fmla="*/ 36 w 68"/>
                      <a:gd name="T77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68" h="100">
                        <a:moveTo>
                          <a:pt x="36" y="0"/>
                        </a:moveTo>
                        <a:cubicBezTo>
                          <a:pt x="40" y="0"/>
                          <a:pt x="44" y="1"/>
                          <a:pt x="48" y="2"/>
                        </a:cubicBezTo>
                        <a:cubicBezTo>
                          <a:pt x="52" y="4"/>
                          <a:pt x="55" y="5"/>
                          <a:pt x="58" y="8"/>
                        </a:cubicBezTo>
                        <a:cubicBezTo>
                          <a:pt x="60" y="10"/>
                          <a:pt x="63" y="13"/>
                          <a:pt x="64" y="17"/>
                        </a:cubicBezTo>
                        <a:cubicBezTo>
                          <a:pt x="66" y="20"/>
                          <a:pt x="66" y="24"/>
                          <a:pt x="66" y="28"/>
                        </a:cubicBezTo>
                        <a:cubicBezTo>
                          <a:pt x="66" y="32"/>
                          <a:pt x="66" y="35"/>
                          <a:pt x="65" y="38"/>
                        </a:cubicBezTo>
                        <a:cubicBezTo>
                          <a:pt x="64" y="41"/>
                          <a:pt x="62" y="44"/>
                          <a:pt x="60" y="47"/>
                        </a:cubicBezTo>
                        <a:cubicBezTo>
                          <a:pt x="59" y="50"/>
                          <a:pt x="56" y="53"/>
                          <a:pt x="54" y="55"/>
                        </a:cubicBezTo>
                        <a:cubicBezTo>
                          <a:pt x="52" y="58"/>
                          <a:pt x="49" y="61"/>
                          <a:pt x="47" y="63"/>
                        </a:cubicBezTo>
                        <a:cubicBezTo>
                          <a:pt x="24" y="86"/>
                          <a:pt x="24" y="86"/>
                          <a:pt x="24" y="86"/>
                        </a:cubicBezTo>
                        <a:cubicBezTo>
                          <a:pt x="27" y="85"/>
                          <a:pt x="29" y="85"/>
                          <a:pt x="31" y="85"/>
                        </a:cubicBezTo>
                        <a:cubicBezTo>
                          <a:pt x="33" y="84"/>
                          <a:pt x="35" y="84"/>
                          <a:pt x="37" y="84"/>
                        </a:cubicBezTo>
                        <a:cubicBezTo>
                          <a:pt x="62" y="84"/>
                          <a:pt x="62" y="84"/>
                          <a:pt x="62" y="84"/>
                        </a:cubicBezTo>
                        <a:cubicBezTo>
                          <a:pt x="64" y="84"/>
                          <a:pt x="65" y="85"/>
                          <a:pt x="66" y="86"/>
                        </a:cubicBezTo>
                        <a:cubicBezTo>
                          <a:pt x="67" y="87"/>
                          <a:pt x="68" y="88"/>
                          <a:pt x="68" y="90"/>
                        </a:cubicBezTo>
                        <a:cubicBezTo>
                          <a:pt x="68" y="100"/>
                          <a:pt x="68" y="100"/>
                          <a:pt x="68" y="10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94"/>
                          <a:pt x="0" y="94"/>
                          <a:pt x="0" y="94"/>
                        </a:cubicBezTo>
                        <a:cubicBezTo>
                          <a:pt x="0" y="93"/>
                          <a:pt x="1" y="92"/>
                          <a:pt x="1" y="91"/>
                        </a:cubicBezTo>
                        <a:cubicBezTo>
                          <a:pt x="2" y="89"/>
                          <a:pt x="2" y="88"/>
                          <a:pt x="3" y="87"/>
                        </a:cubicBezTo>
                        <a:cubicBezTo>
                          <a:pt x="33" y="57"/>
                          <a:pt x="33" y="57"/>
                          <a:pt x="33" y="57"/>
                        </a:cubicBezTo>
                        <a:cubicBezTo>
                          <a:pt x="36" y="55"/>
                          <a:pt x="38" y="52"/>
                          <a:pt x="40" y="50"/>
                        </a:cubicBezTo>
                        <a:cubicBezTo>
                          <a:pt x="42" y="48"/>
                          <a:pt x="44" y="45"/>
                          <a:pt x="45" y="43"/>
                        </a:cubicBezTo>
                        <a:cubicBezTo>
                          <a:pt x="46" y="41"/>
                          <a:pt x="47" y="39"/>
                          <a:pt x="48" y="36"/>
                        </a:cubicBezTo>
                        <a:cubicBezTo>
                          <a:pt x="49" y="34"/>
                          <a:pt x="49" y="31"/>
                          <a:pt x="49" y="29"/>
                        </a:cubicBezTo>
                        <a:cubicBezTo>
                          <a:pt x="49" y="26"/>
                          <a:pt x="49" y="24"/>
                          <a:pt x="48" y="23"/>
                        </a:cubicBezTo>
                        <a:cubicBezTo>
                          <a:pt x="47" y="21"/>
                          <a:pt x="46" y="19"/>
                          <a:pt x="45" y="18"/>
                        </a:cubicBezTo>
                        <a:cubicBezTo>
                          <a:pt x="44" y="17"/>
                          <a:pt x="42" y="16"/>
                          <a:pt x="41" y="15"/>
                        </a:cubicBezTo>
                        <a:cubicBezTo>
                          <a:pt x="39" y="15"/>
                          <a:pt x="37" y="14"/>
                          <a:pt x="35" y="14"/>
                        </a:cubicBezTo>
                        <a:cubicBezTo>
                          <a:pt x="31" y="14"/>
                          <a:pt x="27" y="15"/>
                          <a:pt x="25" y="17"/>
                        </a:cubicBezTo>
                        <a:cubicBezTo>
                          <a:pt x="22" y="19"/>
                          <a:pt x="20" y="22"/>
                          <a:pt x="19" y="26"/>
                        </a:cubicBezTo>
                        <a:cubicBezTo>
                          <a:pt x="19" y="27"/>
                          <a:pt x="18" y="29"/>
                          <a:pt x="17" y="29"/>
                        </a:cubicBezTo>
                        <a:cubicBezTo>
                          <a:pt x="16" y="30"/>
                          <a:pt x="15" y="31"/>
                          <a:pt x="13" y="31"/>
                        </a:cubicBezTo>
                        <a:cubicBezTo>
                          <a:pt x="13" y="31"/>
                          <a:pt x="12" y="30"/>
                          <a:pt x="11" y="30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3" y="24"/>
                          <a:pt x="4" y="20"/>
                          <a:pt x="6" y="16"/>
                        </a:cubicBezTo>
                        <a:cubicBezTo>
                          <a:pt x="8" y="13"/>
                          <a:pt x="10" y="10"/>
                          <a:pt x="13" y="7"/>
                        </a:cubicBezTo>
                        <a:cubicBezTo>
                          <a:pt x="16" y="5"/>
                          <a:pt x="20" y="3"/>
                          <a:pt x="23" y="2"/>
                        </a:cubicBezTo>
                        <a:cubicBezTo>
                          <a:pt x="27" y="1"/>
                          <a:pt x="31" y="0"/>
                          <a:pt x="36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1" name="Freeform 117">
                    <a:extLst>
                      <a:ext uri="{FF2B5EF4-FFF2-40B4-BE49-F238E27FC236}">
                        <a16:creationId xmlns:a16="http://schemas.microsoft.com/office/drawing/2014/main" id="{E093678D-648A-84D3-CDF6-7EB51F067A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3194" y="6206668"/>
                    <a:ext cx="141806" cy="208746"/>
                  </a:xfrm>
                  <a:custGeom>
                    <a:avLst/>
                    <a:gdLst>
                      <a:gd name="T0" fmla="*/ 68 w 68"/>
                      <a:gd name="T1" fmla="*/ 0 h 99"/>
                      <a:gd name="T2" fmla="*/ 68 w 68"/>
                      <a:gd name="T3" fmla="*/ 8 h 99"/>
                      <a:gd name="T4" fmla="*/ 67 w 68"/>
                      <a:gd name="T5" fmla="*/ 13 h 99"/>
                      <a:gd name="T6" fmla="*/ 66 w 68"/>
                      <a:gd name="T7" fmla="*/ 16 h 99"/>
                      <a:gd name="T8" fmla="*/ 29 w 68"/>
                      <a:gd name="T9" fmla="*/ 93 h 99"/>
                      <a:gd name="T10" fmla="*/ 25 w 68"/>
                      <a:gd name="T11" fmla="*/ 97 h 99"/>
                      <a:gd name="T12" fmla="*/ 20 w 68"/>
                      <a:gd name="T13" fmla="*/ 99 h 99"/>
                      <a:gd name="T14" fmla="*/ 8 w 68"/>
                      <a:gd name="T15" fmla="*/ 99 h 99"/>
                      <a:gd name="T16" fmla="*/ 46 w 68"/>
                      <a:gd name="T17" fmla="*/ 24 h 99"/>
                      <a:gd name="T18" fmla="*/ 51 w 68"/>
                      <a:gd name="T19" fmla="*/ 16 h 99"/>
                      <a:gd name="T20" fmla="*/ 4 w 68"/>
                      <a:gd name="T21" fmla="*/ 16 h 99"/>
                      <a:gd name="T22" fmla="*/ 1 w 68"/>
                      <a:gd name="T23" fmla="*/ 14 h 99"/>
                      <a:gd name="T24" fmla="*/ 0 w 68"/>
                      <a:gd name="T25" fmla="*/ 12 h 99"/>
                      <a:gd name="T26" fmla="*/ 0 w 68"/>
                      <a:gd name="T27" fmla="*/ 0 h 99"/>
                      <a:gd name="T28" fmla="*/ 68 w 68"/>
                      <a:gd name="T29" fmla="*/ 0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8" h="99">
                        <a:moveTo>
                          <a:pt x="68" y="0"/>
                        </a:moveTo>
                        <a:cubicBezTo>
                          <a:pt x="68" y="8"/>
                          <a:pt x="68" y="8"/>
                          <a:pt x="68" y="8"/>
                        </a:cubicBezTo>
                        <a:cubicBezTo>
                          <a:pt x="68" y="10"/>
                          <a:pt x="68" y="12"/>
                          <a:pt x="67" y="13"/>
                        </a:cubicBezTo>
                        <a:cubicBezTo>
                          <a:pt x="67" y="14"/>
                          <a:pt x="66" y="15"/>
                          <a:pt x="66" y="16"/>
                        </a:cubicBezTo>
                        <a:cubicBezTo>
                          <a:pt x="29" y="93"/>
                          <a:pt x="29" y="93"/>
                          <a:pt x="29" y="93"/>
                        </a:cubicBezTo>
                        <a:cubicBezTo>
                          <a:pt x="28" y="95"/>
                          <a:pt x="27" y="96"/>
                          <a:pt x="25" y="97"/>
                        </a:cubicBezTo>
                        <a:cubicBezTo>
                          <a:pt x="24" y="98"/>
                          <a:pt x="22" y="99"/>
                          <a:pt x="20" y="99"/>
                        </a:cubicBezTo>
                        <a:cubicBezTo>
                          <a:pt x="8" y="99"/>
                          <a:pt x="8" y="99"/>
                          <a:pt x="8" y="99"/>
                        </a:cubicBezTo>
                        <a:cubicBezTo>
                          <a:pt x="46" y="24"/>
                          <a:pt x="46" y="24"/>
                          <a:pt x="46" y="24"/>
                        </a:cubicBezTo>
                        <a:cubicBezTo>
                          <a:pt x="47" y="20"/>
                          <a:pt x="49" y="18"/>
                          <a:pt x="51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3" y="16"/>
                          <a:pt x="2" y="15"/>
                          <a:pt x="1" y="14"/>
                        </a:cubicBezTo>
                        <a:cubicBezTo>
                          <a:pt x="0" y="14"/>
                          <a:pt x="0" y="13"/>
                          <a:pt x="0" y="1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6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2" name="Freeform 118">
                    <a:extLst>
                      <a:ext uri="{FF2B5EF4-FFF2-40B4-BE49-F238E27FC236}">
                        <a16:creationId xmlns:a16="http://schemas.microsoft.com/office/drawing/2014/main" id="{D139DAF2-2A5C-42EE-421F-000313AAC3C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916139" y="6204026"/>
                    <a:ext cx="150614" cy="213150"/>
                  </a:xfrm>
                  <a:custGeom>
                    <a:avLst/>
                    <a:gdLst>
                      <a:gd name="T0" fmla="*/ 72 w 72"/>
                      <a:gd name="T1" fmla="*/ 51 h 101"/>
                      <a:gd name="T2" fmla="*/ 70 w 72"/>
                      <a:gd name="T3" fmla="*/ 73 h 101"/>
                      <a:gd name="T4" fmla="*/ 62 w 72"/>
                      <a:gd name="T5" fmla="*/ 89 h 101"/>
                      <a:gd name="T6" fmla="*/ 50 w 72"/>
                      <a:gd name="T7" fmla="*/ 98 h 101"/>
                      <a:gd name="T8" fmla="*/ 36 w 72"/>
                      <a:gd name="T9" fmla="*/ 101 h 101"/>
                      <a:gd name="T10" fmla="*/ 22 w 72"/>
                      <a:gd name="T11" fmla="*/ 98 h 101"/>
                      <a:gd name="T12" fmla="*/ 10 w 72"/>
                      <a:gd name="T13" fmla="*/ 89 h 101"/>
                      <a:gd name="T14" fmla="*/ 3 w 72"/>
                      <a:gd name="T15" fmla="*/ 73 h 101"/>
                      <a:gd name="T16" fmla="*/ 0 w 72"/>
                      <a:gd name="T17" fmla="*/ 51 h 101"/>
                      <a:gd name="T18" fmla="*/ 3 w 72"/>
                      <a:gd name="T19" fmla="*/ 28 h 101"/>
                      <a:gd name="T20" fmla="*/ 10 w 72"/>
                      <a:gd name="T21" fmla="*/ 12 h 101"/>
                      <a:gd name="T22" fmla="*/ 22 w 72"/>
                      <a:gd name="T23" fmla="*/ 3 h 101"/>
                      <a:gd name="T24" fmla="*/ 36 w 72"/>
                      <a:gd name="T25" fmla="*/ 0 h 101"/>
                      <a:gd name="T26" fmla="*/ 50 w 72"/>
                      <a:gd name="T27" fmla="*/ 3 h 101"/>
                      <a:gd name="T28" fmla="*/ 62 w 72"/>
                      <a:gd name="T29" fmla="*/ 12 h 101"/>
                      <a:gd name="T30" fmla="*/ 70 w 72"/>
                      <a:gd name="T31" fmla="*/ 28 h 101"/>
                      <a:gd name="T32" fmla="*/ 72 w 72"/>
                      <a:gd name="T33" fmla="*/ 51 h 101"/>
                      <a:gd name="T34" fmla="*/ 55 w 72"/>
                      <a:gd name="T35" fmla="*/ 51 h 101"/>
                      <a:gd name="T36" fmla="*/ 53 w 72"/>
                      <a:gd name="T37" fmla="*/ 33 h 101"/>
                      <a:gd name="T38" fmla="*/ 49 w 72"/>
                      <a:gd name="T39" fmla="*/ 22 h 101"/>
                      <a:gd name="T40" fmla="*/ 43 w 72"/>
                      <a:gd name="T41" fmla="*/ 16 h 101"/>
                      <a:gd name="T42" fmla="*/ 36 w 72"/>
                      <a:gd name="T43" fmla="*/ 14 h 101"/>
                      <a:gd name="T44" fmla="*/ 29 w 72"/>
                      <a:gd name="T45" fmla="*/ 16 h 101"/>
                      <a:gd name="T46" fmla="*/ 23 w 72"/>
                      <a:gd name="T47" fmla="*/ 22 h 101"/>
                      <a:gd name="T48" fmla="*/ 19 w 72"/>
                      <a:gd name="T49" fmla="*/ 33 h 101"/>
                      <a:gd name="T50" fmla="*/ 18 w 72"/>
                      <a:gd name="T51" fmla="*/ 51 h 101"/>
                      <a:gd name="T52" fmla="*/ 19 w 72"/>
                      <a:gd name="T53" fmla="*/ 68 h 101"/>
                      <a:gd name="T54" fmla="*/ 23 w 72"/>
                      <a:gd name="T55" fmla="*/ 79 h 101"/>
                      <a:gd name="T56" fmla="*/ 29 w 72"/>
                      <a:gd name="T57" fmla="*/ 85 h 101"/>
                      <a:gd name="T58" fmla="*/ 36 w 72"/>
                      <a:gd name="T59" fmla="*/ 87 h 101"/>
                      <a:gd name="T60" fmla="*/ 43 w 72"/>
                      <a:gd name="T61" fmla="*/ 85 h 101"/>
                      <a:gd name="T62" fmla="*/ 49 w 72"/>
                      <a:gd name="T63" fmla="*/ 79 h 101"/>
                      <a:gd name="T64" fmla="*/ 53 w 72"/>
                      <a:gd name="T65" fmla="*/ 68 h 101"/>
                      <a:gd name="T66" fmla="*/ 55 w 72"/>
                      <a:gd name="T67" fmla="*/ 51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2" h="101">
                        <a:moveTo>
                          <a:pt x="72" y="51"/>
                        </a:moveTo>
                        <a:cubicBezTo>
                          <a:pt x="72" y="59"/>
                          <a:pt x="71" y="67"/>
                          <a:pt x="70" y="73"/>
                        </a:cubicBezTo>
                        <a:cubicBezTo>
                          <a:pt x="68" y="79"/>
                          <a:pt x="65" y="84"/>
                          <a:pt x="62" y="89"/>
                        </a:cubicBezTo>
                        <a:cubicBezTo>
                          <a:pt x="59" y="93"/>
                          <a:pt x="55" y="96"/>
                          <a:pt x="50" y="98"/>
                        </a:cubicBezTo>
                        <a:cubicBezTo>
                          <a:pt x="46" y="100"/>
                          <a:pt x="41" y="101"/>
                          <a:pt x="36" y="101"/>
                        </a:cubicBezTo>
                        <a:cubicBezTo>
                          <a:pt x="31" y="101"/>
                          <a:pt x="26" y="100"/>
                          <a:pt x="22" y="98"/>
                        </a:cubicBezTo>
                        <a:cubicBezTo>
                          <a:pt x="18" y="96"/>
                          <a:pt x="14" y="93"/>
                          <a:pt x="10" y="89"/>
                        </a:cubicBezTo>
                        <a:cubicBezTo>
                          <a:pt x="7" y="84"/>
                          <a:pt x="5" y="79"/>
                          <a:pt x="3" y="73"/>
                        </a:cubicBezTo>
                        <a:cubicBezTo>
                          <a:pt x="1" y="67"/>
                          <a:pt x="0" y="59"/>
                          <a:pt x="0" y="51"/>
                        </a:cubicBezTo>
                        <a:cubicBezTo>
                          <a:pt x="0" y="42"/>
                          <a:pt x="1" y="34"/>
                          <a:pt x="3" y="28"/>
                        </a:cubicBezTo>
                        <a:cubicBezTo>
                          <a:pt x="5" y="22"/>
                          <a:pt x="7" y="17"/>
                          <a:pt x="10" y="12"/>
                        </a:cubicBezTo>
                        <a:cubicBezTo>
                          <a:pt x="14" y="8"/>
                          <a:pt x="18" y="5"/>
                          <a:pt x="22" y="3"/>
                        </a:cubicBezTo>
                        <a:cubicBezTo>
                          <a:pt x="26" y="1"/>
                          <a:pt x="31" y="0"/>
                          <a:pt x="36" y="0"/>
                        </a:cubicBezTo>
                        <a:cubicBezTo>
                          <a:pt x="41" y="0"/>
                          <a:pt x="46" y="1"/>
                          <a:pt x="50" y="3"/>
                        </a:cubicBezTo>
                        <a:cubicBezTo>
                          <a:pt x="55" y="5"/>
                          <a:pt x="59" y="8"/>
                          <a:pt x="62" y="12"/>
                        </a:cubicBezTo>
                        <a:cubicBezTo>
                          <a:pt x="65" y="17"/>
                          <a:pt x="68" y="22"/>
                          <a:pt x="70" y="28"/>
                        </a:cubicBezTo>
                        <a:cubicBezTo>
                          <a:pt x="71" y="34"/>
                          <a:pt x="72" y="42"/>
                          <a:pt x="72" y="51"/>
                        </a:cubicBezTo>
                        <a:close/>
                        <a:moveTo>
                          <a:pt x="55" y="51"/>
                        </a:moveTo>
                        <a:cubicBezTo>
                          <a:pt x="55" y="43"/>
                          <a:pt x="54" y="37"/>
                          <a:pt x="53" y="33"/>
                        </a:cubicBezTo>
                        <a:cubicBezTo>
                          <a:pt x="52" y="28"/>
                          <a:pt x="51" y="24"/>
                          <a:pt x="49" y="22"/>
                        </a:cubicBezTo>
                        <a:cubicBezTo>
                          <a:pt x="47" y="19"/>
                          <a:pt x="45" y="17"/>
                          <a:pt x="43" y="16"/>
                        </a:cubicBezTo>
                        <a:cubicBezTo>
                          <a:pt x="41" y="15"/>
                          <a:pt x="39" y="14"/>
                          <a:pt x="36" y="14"/>
                        </a:cubicBezTo>
                        <a:cubicBezTo>
                          <a:pt x="34" y="14"/>
                          <a:pt x="31" y="15"/>
                          <a:pt x="29" y="16"/>
                        </a:cubicBezTo>
                        <a:cubicBezTo>
                          <a:pt x="27" y="17"/>
                          <a:pt x="25" y="19"/>
                          <a:pt x="23" y="22"/>
                        </a:cubicBezTo>
                        <a:cubicBezTo>
                          <a:pt x="21" y="24"/>
                          <a:pt x="20" y="28"/>
                          <a:pt x="19" y="33"/>
                        </a:cubicBezTo>
                        <a:cubicBezTo>
                          <a:pt x="18" y="37"/>
                          <a:pt x="18" y="43"/>
                          <a:pt x="18" y="51"/>
                        </a:cubicBezTo>
                        <a:cubicBezTo>
                          <a:pt x="18" y="58"/>
                          <a:pt x="18" y="64"/>
                          <a:pt x="19" y="68"/>
                        </a:cubicBezTo>
                        <a:cubicBezTo>
                          <a:pt x="20" y="73"/>
                          <a:pt x="21" y="77"/>
                          <a:pt x="23" y="79"/>
                        </a:cubicBezTo>
                        <a:cubicBezTo>
                          <a:pt x="25" y="82"/>
                          <a:pt x="27" y="84"/>
                          <a:pt x="29" y="85"/>
                        </a:cubicBezTo>
                        <a:cubicBezTo>
                          <a:pt x="31" y="86"/>
                          <a:pt x="34" y="87"/>
                          <a:pt x="36" y="87"/>
                        </a:cubicBezTo>
                        <a:cubicBezTo>
                          <a:pt x="39" y="87"/>
                          <a:pt x="41" y="86"/>
                          <a:pt x="43" y="85"/>
                        </a:cubicBezTo>
                        <a:cubicBezTo>
                          <a:pt x="45" y="84"/>
                          <a:pt x="47" y="82"/>
                          <a:pt x="49" y="79"/>
                        </a:cubicBezTo>
                        <a:cubicBezTo>
                          <a:pt x="51" y="77"/>
                          <a:pt x="52" y="73"/>
                          <a:pt x="53" y="68"/>
                        </a:cubicBezTo>
                        <a:cubicBezTo>
                          <a:pt x="54" y="64"/>
                          <a:pt x="55" y="58"/>
                          <a:pt x="55" y="5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3" name="Freeform 119">
                    <a:extLst>
                      <a:ext uri="{FF2B5EF4-FFF2-40B4-BE49-F238E27FC236}">
                        <a16:creationId xmlns:a16="http://schemas.microsoft.com/office/drawing/2014/main" id="{17907E71-E4F1-C209-165D-27A3F09947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93177" y="6204026"/>
                    <a:ext cx="142687" cy="211388"/>
                  </a:xfrm>
                  <a:custGeom>
                    <a:avLst/>
                    <a:gdLst>
                      <a:gd name="T0" fmla="*/ 36 w 68"/>
                      <a:gd name="T1" fmla="*/ 0 h 100"/>
                      <a:gd name="T2" fmla="*/ 48 w 68"/>
                      <a:gd name="T3" fmla="*/ 2 h 100"/>
                      <a:gd name="T4" fmla="*/ 58 w 68"/>
                      <a:gd name="T5" fmla="*/ 8 h 100"/>
                      <a:gd name="T6" fmla="*/ 64 w 68"/>
                      <a:gd name="T7" fmla="*/ 17 h 100"/>
                      <a:gd name="T8" fmla="*/ 66 w 68"/>
                      <a:gd name="T9" fmla="*/ 28 h 100"/>
                      <a:gd name="T10" fmla="*/ 65 w 68"/>
                      <a:gd name="T11" fmla="*/ 38 h 100"/>
                      <a:gd name="T12" fmla="*/ 60 w 68"/>
                      <a:gd name="T13" fmla="*/ 47 h 100"/>
                      <a:gd name="T14" fmla="*/ 54 w 68"/>
                      <a:gd name="T15" fmla="*/ 55 h 100"/>
                      <a:gd name="T16" fmla="*/ 46 w 68"/>
                      <a:gd name="T17" fmla="*/ 63 h 100"/>
                      <a:gd name="T18" fmla="*/ 24 w 68"/>
                      <a:gd name="T19" fmla="*/ 86 h 100"/>
                      <a:gd name="T20" fmla="*/ 31 w 68"/>
                      <a:gd name="T21" fmla="*/ 85 h 100"/>
                      <a:gd name="T22" fmla="*/ 37 w 68"/>
                      <a:gd name="T23" fmla="*/ 84 h 100"/>
                      <a:gd name="T24" fmla="*/ 62 w 68"/>
                      <a:gd name="T25" fmla="*/ 84 h 100"/>
                      <a:gd name="T26" fmla="*/ 66 w 68"/>
                      <a:gd name="T27" fmla="*/ 86 h 100"/>
                      <a:gd name="T28" fmla="*/ 68 w 68"/>
                      <a:gd name="T29" fmla="*/ 90 h 100"/>
                      <a:gd name="T30" fmla="*/ 68 w 68"/>
                      <a:gd name="T31" fmla="*/ 100 h 100"/>
                      <a:gd name="T32" fmla="*/ 0 w 68"/>
                      <a:gd name="T33" fmla="*/ 100 h 100"/>
                      <a:gd name="T34" fmla="*/ 0 w 68"/>
                      <a:gd name="T35" fmla="*/ 94 h 100"/>
                      <a:gd name="T36" fmla="*/ 1 w 68"/>
                      <a:gd name="T37" fmla="*/ 91 h 100"/>
                      <a:gd name="T38" fmla="*/ 3 w 68"/>
                      <a:gd name="T39" fmla="*/ 87 h 100"/>
                      <a:gd name="T40" fmla="*/ 33 w 68"/>
                      <a:gd name="T41" fmla="*/ 57 h 100"/>
                      <a:gd name="T42" fmla="*/ 40 w 68"/>
                      <a:gd name="T43" fmla="*/ 50 h 100"/>
                      <a:gd name="T44" fmla="*/ 45 w 68"/>
                      <a:gd name="T45" fmla="*/ 43 h 100"/>
                      <a:gd name="T46" fmla="*/ 48 w 68"/>
                      <a:gd name="T47" fmla="*/ 36 h 100"/>
                      <a:gd name="T48" fmla="*/ 49 w 68"/>
                      <a:gd name="T49" fmla="*/ 29 h 100"/>
                      <a:gd name="T50" fmla="*/ 48 w 68"/>
                      <a:gd name="T51" fmla="*/ 23 h 100"/>
                      <a:gd name="T52" fmla="*/ 45 w 68"/>
                      <a:gd name="T53" fmla="*/ 18 h 100"/>
                      <a:gd name="T54" fmla="*/ 40 w 68"/>
                      <a:gd name="T55" fmla="*/ 15 h 100"/>
                      <a:gd name="T56" fmla="*/ 35 w 68"/>
                      <a:gd name="T57" fmla="*/ 14 h 100"/>
                      <a:gd name="T58" fmla="*/ 25 w 68"/>
                      <a:gd name="T59" fmla="*/ 17 h 100"/>
                      <a:gd name="T60" fmla="*/ 19 w 68"/>
                      <a:gd name="T61" fmla="*/ 26 h 100"/>
                      <a:gd name="T62" fmla="*/ 17 w 68"/>
                      <a:gd name="T63" fmla="*/ 29 h 100"/>
                      <a:gd name="T64" fmla="*/ 13 w 68"/>
                      <a:gd name="T65" fmla="*/ 31 h 100"/>
                      <a:gd name="T66" fmla="*/ 11 w 68"/>
                      <a:gd name="T67" fmla="*/ 30 h 100"/>
                      <a:gd name="T68" fmla="*/ 2 w 68"/>
                      <a:gd name="T69" fmla="*/ 29 h 100"/>
                      <a:gd name="T70" fmla="*/ 6 w 68"/>
                      <a:gd name="T71" fmla="*/ 16 h 100"/>
                      <a:gd name="T72" fmla="*/ 13 w 68"/>
                      <a:gd name="T73" fmla="*/ 7 h 100"/>
                      <a:gd name="T74" fmla="*/ 23 w 68"/>
                      <a:gd name="T75" fmla="*/ 2 h 100"/>
                      <a:gd name="T76" fmla="*/ 36 w 68"/>
                      <a:gd name="T77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68" h="100">
                        <a:moveTo>
                          <a:pt x="36" y="0"/>
                        </a:moveTo>
                        <a:cubicBezTo>
                          <a:pt x="40" y="0"/>
                          <a:pt x="44" y="1"/>
                          <a:pt x="48" y="2"/>
                        </a:cubicBezTo>
                        <a:cubicBezTo>
                          <a:pt x="52" y="4"/>
                          <a:pt x="55" y="5"/>
                          <a:pt x="58" y="8"/>
                        </a:cubicBezTo>
                        <a:cubicBezTo>
                          <a:pt x="60" y="10"/>
                          <a:pt x="62" y="13"/>
                          <a:pt x="64" y="17"/>
                        </a:cubicBezTo>
                        <a:cubicBezTo>
                          <a:pt x="65" y="20"/>
                          <a:pt x="66" y="24"/>
                          <a:pt x="66" y="28"/>
                        </a:cubicBezTo>
                        <a:cubicBezTo>
                          <a:pt x="66" y="32"/>
                          <a:pt x="66" y="35"/>
                          <a:pt x="65" y="38"/>
                        </a:cubicBezTo>
                        <a:cubicBezTo>
                          <a:pt x="63" y="41"/>
                          <a:pt x="62" y="44"/>
                          <a:pt x="60" y="47"/>
                        </a:cubicBezTo>
                        <a:cubicBezTo>
                          <a:pt x="58" y="50"/>
                          <a:pt x="56" y="53"/>
                          <a:pt x="54" y="55"/>
                        </a:cubicBezTo>
                        <a:cubicBezTo>
                          <a:pt x="52" y="58"/>
                          <a:pt x="49" y="61"/>
                          <a:pt x="46" y="63"/>
                        </a:cubicBezTo>
                        <a:cubicBezTo>
                          <a:pt x="24" y="86"/>
                          <a:pt x="24" y="86"/>
                          <a:pt x="24" y="86"/>
                        </a:cubicBezTo>
                        <a:cubicBezTo>
                          <a:pt x="26" y="85"/>
                          <a:pt x="29" y="85"/>
                          <a:pt x="31" y="85"/>
                        </a:cubicBezTo>
                        <a:cubicBezTo>
                          <a:pt x="33" y="84"/>
                          <a:pt x="35" y="84"/>
                          <a:pt x="37" y="84"/>
                        </a:cubicBezTo>
                        <a:cubicBezTo>
                          <a:pt x="62" y="84"/>
                          <a:pt x="62" y="84"/>
                          <a:pt x="62" y="84"/>
                        </a:cubicBezTo>
                        <a:cubicBezTo>
                          <a:pt x="64" y="84"/>
                          <a:pt x="65" y="85"/>
                          <a:pt x="66" y="86"/>
                        </a:cubicBezTo>
                        <a:cubicBezTo>
                          <a:pt x="67" y="87"/>
                          <a:pt x="68" y="88"/>
                          <a:pt x="68" y="90"/>
                        </a:cubicBezTo>
                        <a:cubicBezTo>
                          <a:pt x="68" y="100"/>
                          <a:pt x="68" y="100"/>
                          <a:pt x="68" y="100"/>
                        </a:cubicBezTo>
                        <a:cubicBezTo>
                          <a:pt x="0" y="100"/>
                          <a:pt x="0" y="100"/>
                          <a:pt x="0" y="100"/>
                        </a:cubicBezTo>
                        <a:cubicBezTo>
                          <a:pt x="0" y="94"/>
                          <a:pt x="0" y="94"/>
                          <a:pt x="0" y="94"/>
                        </a:cubicBezTo>
                        <a:cubicBezTo>
                          <a:pt x="0" y="93"/>
                          <a:pt x="1" y="92"/>
                          <a:pt x="1" y="91"/>
                        </a:cubicBezTo>
                        <a:cubicBezTo>
                          <a:pt x="2" y="89"/>
                          <a:pt x="2" y="88"/>
                          <a:pt x="3" y="87"/>
                        </a:cubicBezTo>
                        <a:cubicBezTo>
                          <a:pt x="33" y="57"/>
                          <a:pt x="33" y="57"/>
                          <a:pt x="33" y="57"/>
                        </a:cubicBezTo>
                        <a:cubicBezTo>
                          <a:pt x="36" y="55"/>
                          <a:pt x="38" y="52"/>
                          <a:pt x="40" y="50"/>
                        </a:cubicBezTo>
                        <a:cubicBezTo>
                          <a:pt x="42" y="48"/>
                          <a:pt x="43" y="45"/>
                          <a:pt x="45" y="43"/>
                        </a:cubicBezTo>
                        <a:cubicBezTo>
                          <a:pt x="46" y="41"/>
                          <a:pt x="47" y="39"/>
                          <a:pt x="48" y="36"/>
                        </a:cubicBezTo>
                        <a:cubicBezTo>
                          <a:pt x="49" y="34"/>
                          <a:pt x="49" y="31"/>
                          <a:pt x="49" y="29"/>
                        </a:cubicBezTo>
                        <a:cubicBezTo>
                          <a:pt x="49" y="26"/>
                          <a:pt x="49" y="24"/>
                          <a:pt x="48" y="23"/>
                        </a:cubicBezTo>
                        <a:cubicBezTo>
                          <a:pt x="47" y="21"/>
                          <a:pt x="46" y="19"/>
                          <a:pt x="45" y="18"/>
                        </a:cubicBezTo>
                        <a:cubicBezTo>
                          <a:pt x="44" y="17"/>
                          <a:pt x="42" y="16"/>
                          <a:pt x="40" y="15"/>
                        </a:cubicBezTo>
                        <a:cubicBezTo>
                          <a:pt x="39" y="15"/>
                          <a:pt x="37" y="14"/>
                          <a:pt x="35" y="14"/>
                        </a:cubicBezTo>
                        <a:cubicBezTo>
                          <a:pt x="31" y="14"/>
                          <a:pt x="27" y="15"/>
                          <a:pt x="25" y="17"/>
                        </a:cubicBezTo>
                        <a:cubicBezTo>
                          <a:pt x="22" y="19"/>
                          <a:pt x="20" y="22"/>
                          <a:pt x="19" y="26"/>
                        </a:cubicBezTo>
                        <a:cubicBezTo>
                          <a:pt x="19" y="27"/>
                          <a:pt x="18" y="29"/>
                          <a:pt x="17" y="29"/>
                        </a:cubicBezTo>
                        <a:cubicBezTo>
                          <a:pt x="16" y="30"/>
                          <a:pt x="15" y="31"/>
                          <a:pt x="13" y="31"/>
                        </a:cubicBezTo>
                        <a:cubicBezTo>
                          <a:pt x="12" y="31"/>
                          <a:pt x="12" y="30"/>
                          <a:pt x="11" y="30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3" y="24"/>
                          <a:pt x="4" y="20"/>
                          <a:pt x="6" y="16"/>
                        </a:cubicBezTo>
                        <a:cubicBezTo>
                          <a:pt x="8" y="13"/>
                          <a:pt x="10" y="10"/>
                          <a:pt x="13" y="7"/>
                        </a:cubicBezTo>
                        <a:cubicBezTo>
                          <a:pt x="16" y="5"/>
                          <a:pt x="20" y="3"/>
                          <a:pt x="23" y="2"/>
                        </a:cubicBezTo>
                        <a:cubicBezTo>
                          <a:pt x="27" y="1"/>
                          <a:pt x="31" y="0"/>
                          <a:pt x="36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4" name="Freeform 120">
                    <a:extLst>
                      <a:ext uri="{FF2B5EF4-FFF2-40B4-BE49-F238E27FC236}">
                        <a16:creationId xmlns:a16="http://schemas.microsoft.com/office/drawing/2014/main" id="{6606E914-5707-E858-909C-AA640F7D45F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342439" y="6204026"/>
                    <a:ext cx="141806" cy="213150"/>
                  </a:xfrm>
                  <a:custGeom>
                    <a:avLst/>
                    <a:gdLst>
                      <a:gd name="T0" fmla="*/ 34 w 68"/>
                      <a:gd name="T1" fmla="*/ 101 h 101"/>
                      <a:gd name="T2" fmla="*/ 20 w 68"/>
                      <a:gd name="T3" fmla="*/ 99 h 101"/>
                      <a:gd name="T4" fmla="*/ 9 w 68"/>
                      <a:gd name="T5" fmla="*/ 93 h 101"/>
                      <a:gd name="T6" fmla="*/ 2 w 68"/>
                      <a:gd name="T7" fmla="*/ 84 h 101"/>
                      <a:gd name="T8" fmla="*/ 0 w 68"/>
                      <a:gd name="T9" fmla="*/ 72 h 101"/>
                      <a:gd name="T10" fmla="*/ 4 w 68"/>
                      <a:gd name="T11" fmla="*/ 57 h 101"/>
                      <a:gd name="T12" fmla="*/ 17 w 68"/>
                      <a:gd name="T13" fmla="*/ 48 h 101"/>
                      <a:gd name="T14" fmla="*/ 6 w 68"/>
                      <a:gd name="T15" fmla="*/ 40 h 101"/>
                      <a:gd name="T16" fmla="*/ 3 w 68"/>
                      <a:gd name="T17" fmla="*/ 27 h 101"/>
                      <a:gd name="T18" fmla="*/ 5 w 68"/>
                      <a:gd name="T19" fmla="*/ 16 h 101"/>
                      <a:gd name="T20" fmla="*/ 12 w 68"/>
                      <a:gd name="T21" fmla="*/ 8 h 101"/>
                      <a:gd name="T22" fmla="*/ 21 w 68"/>
                      <a:gd name="T23" fmla="*/ 2 h 101"/>
                      <a:gd name="T24" fmla="*/ 34 w 68"/>
                      <a:gd name="T25" fmla="*/ 0 h 101"/>
                      <a:gd name="T26" fmla="*/ 46 w 68"/>
                      <a:gd name="T27" fmla="*/ 2 h 101"/>
                      <a:gd name="T28" fmla="*/ 56 w 68"/>
                      <a:gd name="T29" fmla="*/ 8 h 101"/>
                      <a:gd name="T30" fmla="*/ 62 w 68"/>
                      <a:gd name="T31" fmla="*/ 16 h 101"/>
                      <a:gd name="T32" fmla="*/ 65 w 68"/>
                      <a:gd name="T33" fmla="*/ 27 h 101"/>
                      <a:gd name="T34" fmla="*/ 61 w 68"/>
                      <a:gd name="T35" fmla="*/ 40 h 101"/>
                      <a:gd name="T36" fmla="*/ 50 w 68"/>
                      <a:gd name="T37" fmla="*/ 48 h 101"/>
                      <a:gd name="T38" fmla="*/ 64 w 68"/>
                      <a:gd name="T39" fmla="*/ 57 h 101"/>
                      <a:gd name="T40" fmla="*/ 68 w 68"/>
                      <a:gd name="T41" fmla="*/ 72 h 101"/>
                      <a:gd name="T42" fmla="*/ 65 w 68"/>
                      <a:gd name="T43" fmla="*/ 84 h 101"/>
                      <a:gd name="T44" fmla="*/ 58 w 68"/>
                      <a:gd name="T45" fmla="*/ 93 h 101"/>
                      <a:gd name="T46" fmla="*/ 48 w 68"/>
                      <a:gd name="T47" fmla="*/ 99 h 101"/>
                      <a:gd name="T48" fmla="*/ 34 w 68"/>
                      <a:gd name="T49" fmla="*/ 101 h 101"/>
                      <a:gd name="T50" fmla="*/ 34 w 68"/>
                      <a:gd name="T51" fmla="*/ 88 h 101"/>
                      <a:gd name="T52" fmla="*/ 41 w 68"/>
                      <a:gd name="T53" fmla="*/ 86 h 101"/>
                      <a:gd name="T54" fmla="*/ 46 w 68"/>
                      <a:gd name="T55" fmla="*/ 83 h 101"/>
                      <a:gd name="T56" fmla="*/ 50 w 68"/>
                      <a:gd name="T57" fmla="*/ 78 h 101"/>
                      <a:gd name="T58" fmla="*/ 51 w 68"/>
                      <a:gd name="T59" fmla="*/ 72 h 101"/>
                      <a:gd name="T60" fmla="*/ 46 w 68"/>
                      <a:gd name="T61" fmla="*/ 60 h 101"/>
                      <a:gd name="T62" fmla="*/ 34 w 68"/>
                      <a:gd name="T63" fmla="*/ 55 h 101"/>
                      <a:gd name="T64" fmla="*/ 21 w 68"/>
                      <a:gd name="T65" fmla="*/ 60 h 101"/>
                      <a:gd name="T66" fmla="*/ 17 w 68"/>
                      <a:gd name="T67" fmla="*/ 72 h 101"/>
                      <a:gd name="T68" fmla="*/ 18 w 68"/>
                      <a:gd name="T69" fmla="*/ 78 h 101"/>
                      <a:gd name="T70" fmla="*/ 21 w 68"/>
                      <a:gd name="T71" fmla="*/ 83 h 101"/>
                      <a:gd name="T72" fmla="*/ 27 w 68"/>
                      <a:gd name="T73" fmla="*/ 86 h 101"/>
                      <a:gd name="T74" fmla="*/ 34 w 68"/>
                      <a:gd name="T75" fmla="*/ 88 h 101"/>
                      <a:gd name="T76" fmla="*/ 34 w 68"/>
                      <a:gd name="T77" fmla="*/ 42 h 101"/>
                      <a:gd name="T78" fmla="*/ 41 w 68"/>
                      <a:gd name="T79" fmla="*/ 41 h 101"/>
                      <a:gd name="T80" fmla="*/ 45 w 68"/>
                      <a:gd name="T81" fmla="*/ 37 h 101"/>
                      <a:gd name="T82" fmla="*/ 48 w 68"/>
                      <a:gd name="T83" fmla="*/ 33 h 101"/>
                      <a:gd name="T84" fmla="*/ 48 w 68"/>
                      <a:gd name="T85" fmla="*/ 27 h 101"/>
                      <a:gd name="T86" fmla="*/ 47 w 68"/>
                      <a:gd name="T87" fmla="*/ 22 h 101"/>
                      <a:gd name="T88" fmla="*/ 45 w 68"/>
                      <a:gd name="T89" fmla="*/ 17 h 101"/>
                      <a:gd name="T90" fmla="*/ 40 w 68"/>
                      <a:gd name="T91" fmla="*/ 14 h 101"/>
                      <a:gd name="T92" fmla="*/ 34 w 68"/>
                      <a:gd name="T93" fmla="*/ 13 h 101"/>
                      <a:gd name="T94" fmla="*/ 27 w 68"/>
                      <a:gd name="T95" fmla="*/ 14 h 101"/>
                      <a:gd name="T96" fmla="*/ 23 w 68"/>
                      <a:gd name="T97" fmla="*/ 17 h 101"/>
                      <a:gd name="T98" fmla="*/ 20 w 68"/>
                      <a:gd name="T99" fmla="*/ 22 h 101"/>
                      <a:gd name="T100" fmla="*/ 19 w 68"/>
                      <a:gd name="T101" fmla="*/ 27 h 101"/>
                      <a:gd name="T102" fmla="*/ 20 w 68"/>
                      <a:gd name="T103" fmla="*/ 33 h 101"/>
                      <a:gd name="T104" fmla="*/ 22 w 68"/>
                      <a:gd name="T105" fmla="*/ 37 h 101"/>
                      <a:gd name="T106" fmla="*/ 27 w 68"/>
                      <a:gd name="T107" fmla="*/ 41 h 101"/>
                      <a:gd name="T108" fmla="*/ 34 w 68"/>
                      <a:gd name="T109" fmla="*/ 4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68" h="101">
                        <a:moveTo>
                          <a:pt x="34" y="101"/>
                        </a:moveTo>
                        <a:cubicBezTo>
                          <a:pt x="29" y="101"/>
                          <a:pt x="24" y="100"/>
                          <a:pt x="20" y="99"/>
                        </a:cubicBezTo>
                        <a:cubicBezTo>
                          <a:pt x="16" y="97"/>
                          <a:pt x="12" y="95"/>
                          <a:pt x="9" y="93"/>
                        </a:cubicBezTo>
                        <a:cubicBezTo>
                          <a:pt x="6" y="90"/>
                          <a:pt x="4" y="87"/>
                          <a:pt x="2" y="84"/>
                        </a:cubicBezTo>
                        <a:cubicBezTo>
                          <a:pt x="0" y="80"/>
                          <a:pt x="0" y="76"/>
                          <a:pt x="0" y="72"/>
                        </a:cubicBezTo>
                        <a:cubicBezTo>
                          <a:pt x="0" y="66"/>
                          <a:pt x="1" y="61"/>
                          <a:pt x="4" y="57"/>
                        </a:cubicBezTo>
                        <a:cubicBezTo>
                          <a:pt x="7" y="53"/>
                          <a:pt x="11" y="50"/>
                          <a:pt x="17" y="48"/>
                        </a:cubicBezTo>
                        <a:cubicBezTo>
                          <a:pt x="12" y="46"/>
                          <a:pt x="9" y="44"/>
                          <a:pt x="6" y="40"/>
                        </a:cubicBezTo>
                        <a:cubicBezTo>
                          <a:pt x="4" y="36"/>
                          <a:pt x="3" y="32"/>
                          <a:pt x="3" y="27"/>
                        </a:cubicBezTo>
                        <a:cubicBezTo>
                          <a:pt x="3" y="23"/>
                          <a:pt x="4" y="19"/>
                          <a:pt x="5" y="16"/>
                        </a:cubicBezTo>
                        <a:cubicBezTo>
                          <a:pt x="7" y="13"/>
                          <a:pt x="9" y="10"/>
                          <a:pt x="12" y="8"/>
                        </a:cubicBezTo>
                        <a:cubicBezTo>
                          <a:pt x="14" y="5"/>
                          <a:pt x="18" y="4"/>
                          <a:pt x="21" y="2"/>
                        </a:cubicBezTo>
                        <a:cubicBezTo>
                          <a:pt x="25" y="1"/>
                          <a:pt x="29" y="0"/>
                          <a:pt x="34" y="0"/>
                        </a:cubicBezTo>
                        <a:cubicBezTo>
                          <a:pt x="38" y="0"/>
                          <a:pt x="42" y="1"/>
                          <a:pt x="46" y="2"/>
                        </a:cubicBezTo>
                        <a:cubicBezTo>
                          <a:pt x="50" y="4"/>
                          <a:pt x="53" y="5"/>
                          <a:pt x="56" y="8"/>
                        </a:cubicBezTo>
                        <a:cubicBezTo>
                          <a:pt x="59" y="10"/>
                          <a:pt x="61" y="13"/>
                          <a:pt x="62" y="16"/>
                        </a:cubicBezTo>
                        <a:cubicBezTo>
                          <a:pt x="64" y="19"/>
                          <a:pt x="65" y="23"/>
                          <a:pt x="65" y="27"/>
                        </a:cubicBezTo>
                        <a:cubicBezTo>
                          <a:pt x="65" y="32"/>
                          <a:pt x="63" y="36"/>
                          <a:pt x="61" y="40"/>
                        </a:cubicBezTo>
                        <a:cubicBezTo>
                          <a:pt x="59" y="44"/>
                          <a:pt x="55" y="46"/>
                          <a:pt x="50" y="48"/>
                        </a:cubicBezTo>
                        <a:cubicBezTo>
                          <a:pt x="56" y="50"/>
                          <a:pt x="61" y="53"/>
                          <a:pt x="64" y="57"/>
                        </a:cubicBezTo>
                        <a:cubicBezTo>
                          <a:pt x="66" y="61"/>
                          <a:pt x="68" y="66"/>
                          <a:pt x="68" y="72"/>
                        </a:cubicBezTo>
                        <a:cubicBezTo>
                          <a:pt x="68" y="76"/>
                          <a:pt x="67" y="80"/>
                          <a:pt x="65" y="84"/>
                        </a:cubicBezTo>
                        <a:cubicBezTo>
                          <a:pt x="64" y="87"/>
                          <a:pt x="61" y="90"/>
                          <a:pt x="58" y="93"/>
                        </a:cubicBezTo>
                        <a:cubicBezTo>
                          <a:pt x="55" y="95"/>
                          <a:pt x="52" y="97"/>
                          <a:pt x="48" y="99"/>
                        </a:cubicBezTo>
                        <a:cubicBezTo>
                          <a:pt x="43" y="100"/>
                          <a:pt x="39" y="101"/>
                          <a:pt x="34" y="101"/>
                        </a:cubicBezTo>
                        <a:close/>
                        <a:moveTo>
                          <a:pt x="34" y="88"/>
                        </a:moveTo>
                        <a:cubicBezTo>
                          <a:pt x="37" y="88"/>
                          <a:pt x="39" y="87"/>
                          <a:pt x="41" y="86"/>
                        </a:cubicBezTo>
                        <a:cubicBezTo>
                          <a:pt x="43" y="86"/>
                          <a:pt x="45" y="85"/>
                          <a:pt x="46" y="83"/>
                        </a:cubicBezTo>
                        <a:cubicBezTo>
                          <a:pt x="48" y="82"/>
                          <a:pt x="49" y="80"/>
                          <a:pt x="50" y="78"/>
                        </a:cubicBezTo>
                        <a:cubicBezTo>
                          <a:pt x="50" y="76"/>
                          <a:pt x="51" y="74"/>
                          <a:pt x="51" y="72"/>
                        </a:cubicBezTo>
                        <a:cubicBezTo>
                          <a:pt x="51" y="66"/>
                          <a:pt x="49" y="62"/>
                          <a:pt x="46" y="60"/>
                        </a:cubicBezTo>
                        <a:cubicBezTo>
                          <a:pt x="43" y="57"/>
                          <a:pt x="39" y="55"/>
                          <a:pt x="34" y="55"/>
                        </a:cubicBezTo>
                        <a:cubicBezTo>
                          <a:pt x="29" y="55"/>
                          <a:pt x="24" y="57"/>
                          <a:pt x="21" y="60"/>
                        </a:cubicBezTo>
                        <a:cubicBezTo>
                          <a:pt x="18" y="62"/>
                          <a:pt x="17" y="66"/>
                          <a:pt x="17" y="72"/>
                        </a:cubicBezTo>
                        <a:cubicBezTo>
                          <a:pt x="17" y="74"/>
                          <a:pt x="17" y="76"/>
                          <a:pt x="18" y="78"/>
                        </a:cubicBezTo>
                        <a:cubicBezTo>
                          <a:pt x="19" y="80"/>
                          <a:pt x="20" y="82"/>
                          <a:pt x="21" y="83"/>
                        </a:cubicBezTo>
                        <a:cubicBezTo>
                          <a:pt x="23" y="85"/>
                          <a:pt x="24" y="86"/>
                          <a:pt x="27" y="86"/>
                        </a:cubicBezTo>
                        <a:cubicBezTo>
                          <a:pt x="29" y="87"/>
                          <a:pt x="31" y="88"/>
                          <a:pt x="34" y="88"/>
                        </a:cubicBezTo>
                        <a:close/>
                        <a:moveTo>
                          <a:pt x="34" y="42"/>
                        </a:moveTo>
                        <a:cubicBezTo>
                          <a:pt x="37" y="42"/>
                          <a:pt x="39" y="42"/>
                          <a:pt x="41" y="41"/>
                        </a:cubicBezTo>
                        <a:cubicBezTo>
                          <a:pt x="43" y="40"/>
                          <a:pt x="44" y="39"/>
                          <a:pt x="45" y="37"/>
                        </a:cubicBezTo>
                        <a:cubicBezTo>
                          <a:pt x="46" y="36"/>
                          <a:pt x="47" y="34"/>
                          <a:pt x="48" y="33"/>
                        </a:cubicBezTo>
                        <a:cubicBezTo>
                          <a:pt x="48" y="31"/>
                          <a:pt x="48" y="29"/>
                          <a:pt x="48" y="27"/>
                        </a:cubicBezTo>
                        <a:cubicBezTo>
                          <a:pt x="48" y="25"/>
                          <a:pt x="48" y="23"/>
                          <a:pt x="47" y="22"/>
                        </a:cubicBezTo>
                        <a:cubicBezTo>
                          <a:pt x="47" y="20"/>
                          <a:pt x="46" y="18"/>
                          <a:pt x="45" y="17"/>
                        </a:cubicBezTo>
                        <a:cubicBezTo>
                          <a:pt x="44" y="16"/>
                          <a:pt x="42" y="15"/>
                          <a:pt x="40" y="14"/>
                        </a:cubicBezTo>
                        <a:cubicBezTo>
                          <a:pt x="38" y="13"/>
                          <a:pt x="36" y="13"/>
                          <a:pt x="34" y="13"/>
                        </a:cubicBezTo>
                        <a:cubicBezTo>
                          <a:pt x="31" y="13"/>
                          <a:pt x="29" y="13"/>
                          <a:pt x="27" y="14"/>
                        </a:cubicBezTo>
                        <a:cubicBezTo>
                          <a:pt x="26" y="15"/>
                          <a:pt x="24" y="16"/>
                          <a:pt x="23" y="17"/>
                        </a:cubicBezTo>
                        <a:cubicBezTo>
                          <a:pt x="22" y="18"/>
                          <a:pt x="21" y="20"/>
                          <a:pt x="20" y="22"/>
                        </a:cubicBezTo>
                        <a:cubicBezTo>
                          <a:pt x="20" y="23"/>
                          <a:pt x="19" y="25"/>
                          <a:pt x="19" y="27"/>
                        </a:cubicBezTo>
                        <a:cubicBezTo>
                          <a:pt x="19" y="29"/>
                          <a:pt x="20" y="31"/>
                          <a:pt x="20" y="33"/>
                        </a:cubicBezTo>
                        <a:cubicBezTo>
                          <a:pt x="20" y="34"/>
                          <a:pt x="21" y="36"/>
                          <a:pt x="22" y="37"/>
                        </a:cubicBezTo>
                        <a:cubicBezTo>
                          <a:pt x="24" y="39"/>
                          <a:pt x="25" y="40"/>
                          <a:pt x="27" y="41"/>
                        </a:cubicBezTo>
                        <a:cubicBezTo>
                          <a:pt x="29" y="42"/>
                          <a:pt x="31" y="42"/>
                          <a:pt x="34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5" name="Freeform 121">
                    <a:extLst>
                      <a:ext uri="{FF2B5EF4-FFF2-40B4-BE49-F238E27FC236}">
                        <a16:creationId xmlns:a16="http://schemas.microsoft.com/office/drawing/2014/main" id="{79E208AF-BE5E-746A-9663-A990AD4AF66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515954" y="6204026"/>
                    <a:ext cx="150614" cy="213150"/>
                  </a:xfrm>
                  <a:custGeom>
                    <a:avLst/>
                    <a:gdLst>
                      <a:gd name="T0" fmla="*/ 72 w 72"/>
                      <a:gd name="T1" fmla="*/ 51 h 101"/>
                      <a:gd name="T2" fmla="*/ 70 w 72"/>
                      <a:gd name="T3" fmla="*/ 73 h 101"/>
                      <a:gd name="T4" fmla="*/ 62 w 72"/>
                      <a:gd name="T5" fmla="*/ 89 h 101"/>
                      <a:gd name="T6" fmla="*/ 51 w 72"/>
                      <a:gd name="T7" fmla="*/ 98 h 101"/>
                      <a:gd name="T8" fmla="*/ 36 w 72"/>
                      <a:gd name="T9" fmla="*/ 101 h 101"/>
                      <a:gd name="T10" fmla="*/ 22 w 72"/>
                      <a:gd name="T11" fmla="*/ 98 h 101"/>
                      <a:gd name="T12" fmla="*/ 11 w 72"/>
                      <a:gd name="T13" fmla="*/ 89 h 101"/>
                      <a:gd name="T14" fmla="*/ 3 w 72"/>
                      <a:gd name="T15" fmla="*/ 73 h 101"/>
                      <a:gd name="T16" fmla="*/ 0 w 72"/>
                      <a:gd name="T17" fmla="*/ 51 h 101"/>
                      <a:gd name="T18" fmla="*/ 3 w 72"/>
                      <a:gd name="T19" fmla="*/ 28 h 101"/>
                      <a:gd name="T20" fmla="*/ 11 w 72"/>
                      <a:gd name="T21" fmla="*/ 12 h 101"/>
                      <a:gd name="T22" fmla="*/ 22 w 72"/>
                      <a:gd name="T23" fmla="*/ 3 h 101"/>
                      <a:gd name="T24" fmla="*/ 36 w 72"/>
                      <a:gd name="T25" fmla="*/ 0 h 101"/>
                      <a:gd name="T26" fmla="*/ 51 w 72"/>
                      <a:gd name="T27" fmla="*/ 3 h 101"/>
                      <a:gd name="T28" fmla="*/ 62 w 72"/>
                      <a:gd name="T29" fmla="*/ 12 h 101"/>
                      <a:gd name="T30" fmla="*/ 70 w 72"/>
                      <a:gd name="T31" fmla="*/ 28 h 101"/>
                      <a:gd name="T32" fmla="*/ 72 w 72"/>
                      <a:gd name="T33" fmla="*/ 51 h 101"/>
                      <a:gd name="T34" fmla="*/ 55 w 72"/>
                      <a:gd name="T35" fmla="*/ 51 h 101"/>
                      <a:gd name="T36" fmla="*/ 54 w 72"/>
                      <a:gd name="T37" fmla="*/ 33 h 101"/>
                      <a:gd name="T38" fmla="*/ 49 w 72"/>
                      <a:gd name="T39" fmla="*/ 22 h 101"/>
                      <a:gd name="T40" fmla="*/ 43 w 72"/>
                      <a:gd name="T41" fmla="*/ 16 h 101"/>
                      <a:gd name="T42" fmla="*/ 36 w 72"/>
                      <a:gd name="T43" fmla="*/ 14 h 101"/>
                      <a:gd name="T44" fmla="*/ 29 w 72"/>
                      <a:gd name="T45" fmla="*/ 16 h 101"/>
                      <a:gd name="T46" fmla="*/ 23 w 72"/>
                      <a:gd name="T47" fmla="*/ 22 h 101"/>
                      <a:gd name="T48" fmla="*/ 19 w 72"/>
                      <a:gd name="T49" fmla="*/ 33 h 101"/>
                      <a:gd name="T50" fmla="*/ 18 w 72"/>
                      <a:gd name="T51" fmla="*/ 51 h 101"/>
                      <a:gd name="T52" fmla="*/ 19 w 72"/>
                      <a:gd name="T53" fmla="*/ 68 h 101"/>
                      <a:gd name="T54" fmla="*/ 23 w 72"/>
                      <a:gd name="T55" fmla="*/ 79 h 101"/>
                      <a:gd name="T56" fmla="*/ 29 w 72"/>
                      <a:gd name="T57" fmla="*/ 85 h 101"/>
                      <a:gd name="T58" fmla="*/ 36 w 72"/>
                      <a:gd name="T59" fmla="*/ 87 h 101"/>
                      <a:gd name="T60" fmla="*/ 43 w 72"/>
                      <a:gd name="T61" fmla="*/ 85 h 101"/>
                      <a:gd name="T62" fmla="*/ 49 w 72"/>
                      <a:gd name="T63" fmla="*/ 79 h 101"/>
                      <a:gd name="T64" fmla="*/ 54 w 72"/>
                      <a:gd name="T65" fmla="*/ 68 h 101"/>
                      <a:gd name="T66" fmla="*/ 55 w 72"/>
                      <a:gd name="T67" fmla="*/ 51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2" h="101">
                        <a:moveTo>
                          <a:pt x="72" y="51"/>
                        </a:moveTo>
                        <a:cubicBezTo>
                          <a:pt x="72" y="59"/>
                          <a:pt x="72" y="67"/>
                          <a:pt x="70" y="73"/>
                        </a:cubicBezTo>
                        <a:cubicBezTo>
                          <a:pt x="68" y="79"/>
                          <a:pt x="65" y="84"/>
                          <a:pt x="62" y="89"/>
                        </a:cubicBezTo>
                        <a:cubicBezTo>
                          <a:pt x="59" y="93"/>
                          <a:pt x="55" y="96"/>
                          <a:pt x="51" y="98"/>
                        </a:cubicBezTo>
                        <a:cubicBezTo>
                          <a:pt x="46" y="100"/>
                          <a:pt x="41" y="101"/>
                          <a:pt x="36" y="101"/>
                        </a:cubicBezTo>
                        <a:cubicBezTo>
                          <a:pt x="31" y="101"/>
                          <a:pt x="26" y="100"/>
                          <a:pt x="22" y="98"/>
                        </a:cubicBezTo>
                        <a:cubicBezTo>
                          <a:pt x="18" y="96"/>
                          <a:pt x="14" y="93"/>
                          <a:pt x="11" y="89"/>
                        </a:cubicBezTo>
                        <a:cubicBezTo>
                          <a:pt x="7" y="84"/>
                          <a:pt x="5" y="79"/>
                          <a:pt x="3" y="73"/>
                        </a:cubicBezTo>
                        <a:cubicBezTo>
                          <a:pt x="1" y="67"/>
                          <a:pt x="0" y="59"/>
                          <a:pt x="0" y="51"/>
                        </a:cubicBezTo>
                        <a:cubicBezTo>
                          <a:pt x="0" y="42"/>
                          <a:pt x="1" y="34"/>
                          <a:pt x="3" y="28"/>
                        </a:cubicBezTo>
                        <a:cubicBezTo>
                          <a:pt x="5" y="22"/>
                          <a:pt x="7" y="17"/>
                          <a:pt x="11" y="12"/>
                        </a:cubicBezTo>
                        <a:cubicBezTo>
                          <a:pt x="14" y="8"/>
                          <a:pt x="18" y="5"/>
                          <a:pt x="22" y="3"/>
                        </a:cubicBezTo>
                        <a:cubicBezTo>
                          <a:pt x="26" y="1"/>
                          <a:pt x="31" y="0"/>
                          <a:pt x="36" y="0"/>
                        </a:cubicBezTo>
                        <a:cubicBezTo>
                          <a:pt x="41" y="0"/>
                          <a:pt x="46" y="1"/>
                          <a:pt x="51" y="3"/>
                        </a:cubicBezTo>
                        <a:cubicBezTo>
                          <a:pt x="55" y="5"/>
                          <a:pt x="59" y="8"/>
                          <a:pt x="62" y="12"/>
                        </a:cubicBezTo>
                        <a:cubicBezTo>
                          <a:pt x="65" y="17"/>
                          <a:pt x="68" y="22"/>
                          <a:pt x="70" y="28"/>
                        </a:cubicBezTo>
                        <a:cubicBezTo>
                          <a:pt x="72" y="34"/>
                          <a:pt x="72" y="42"/>
                          <a:pt x="72" y="51"/>
                        </a:cubicBezTo>
                        <a:close/>
                        <a:moveTo>
                          <a:pt x="55" y="51"/>
                        </a:moveTo>
                        <a:cubicBezTo>
                          <a:pt x="55" y="43"/>
                          <a:pt x="55" y="37"/>
                          <a:pt x="54" y="33"/>
                        </a:cubicBezTo>
                        <a:cubicBezTo>
                          <a:pt x="53" y="28"/>
                          <a:pt x="51" y="24"/>
                          <a:pt x="49" y="22"/>
                        </a:cubicBezTo>
                        <a:cubicBezTo>
                          <a:pt x="48" y="19"/>
                          <a:pt x="46" y="17"/>
                          <a:pt x="43" y="16"/>
                        </a:cubicBezTo>
                        <a:cubicBezTo>
                          <a:pt x="41" y="15"/>
                          <a:pt x="39" y="14"/>
                          <a:pt x="36" y="14"/>
                        </a:cubicBezTo>
                        <a:cubicBezTo>
                          <a:pt x="34" y="14"/>
                          <a:pt x="32" y="15"/>
                          <a:pt x="29" y="16"/>
                        </a:cubicBezTo>
                        <a:cubicBezTo>
                          <a:pt x="27" y="17"/>
                          <a:pt x="25" y="19"/>
                          <a:pt x="23" y="22"/>
                        </a:cubicBezTo>
                        <a:cubicBezTo>
                          <a:pt x="22" y="24"/>
                          <a:pt x="20" y="28"/>
                          <a:pt x="19" y="33"/>
                        </a:cubicBezTo>
                        <a:cubicBezTo>
                          <a:pt x="18" y="37"/>
                          <a:pt x="18" y="43"/>
                          <a:pt x="18" y="51"/>
                        </a:cubicBezTo>
                        <a:cubicBezTo>
                          <a:pt x="18" y="58"/>
                          <a:pt x="18" y="64"/>
                          <a:pt x="19" y="68"/>
                        </a:cubicBezTo>
                        <a:cubicBezTo>
                          <a:pt x="20" y="73"/>
                          <a:pt x="22" y="77"/>
                          <a:pt x="23" y="79"/>
                        </a:cubicBezTo>
                        <a:cubicBezTo>
                          <a:pt x="25" y="82"/>
                          <a:pt x="27" y="84"/>
                          <a:pt x="29" y="85"/>
                        </a:cubicBezTo>
                        <a:cubicBezTo>
                          <a:pt x="32" y="86"/>
                          <a:pt x="34" y="87"/>
                          <a:pt x="36" y="87"/>
                        </a:cubicBezTo>
                        <a:cubicBezTo>
                          <a:pt x="39" y="87"/>
                          <a:pt x="41" y="86"/>
                          <a:pt x="43" y="85"/>
                        </a:cubicBezTo>
                        <a:cubicBezTo>
                          <a:pt x="46" y="84"/>
                          <a:pt x="48" y="82"/>
                          <a:pt x="49" y="79"/>
                        </a:cubicBezTo>
                        <a:cubicBezTo>
                          <a:pt x="51" y="77"/>
                          <a:pt x="53" y="73"/>
                          <a:pt x="54" y="68"/>
                        </a:cubicBezTo>
                        <a:cubicBezTo>
                          <a:pt x="55" y="64"/>
                          <a:pt x="55" y="58"/>
                          <a:pt x="55" y="5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  <p:sp>
                <p:nvSpPr>
                  <p:cNvPr id="66" name="Freeform 122">
                    <a:extLst>
                      <a:ext uri="{FF2B5EF4-FFF2-40B4-BE49-F238E27FC236}">
                        <a16:creationId xmlns:a16="http://schemas.microsoft.com/office/drawing/2014/main" id="{CD8C5BCB-1A40-9D14-517B-8D26EFA7796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5693872" y="6206668"/>
                    <a:ext cx="156780" cy="208746"/>
                  </a:xfrm>
                  <a:custGeom>
                    <a:avLst/>
                    <a:gdLst>
                      <a:gd name="T0" fmla="*/ 63 w 75"/>
                      <a:gd name="T1" fmla="*/ 62 h 99"/>
                      <a:gd name="T2" fmla="*/ 75 w 75"/>
                      <a:gd name="T3" fmla="*/ 62 h 99"/>
                      <a:gd name="T4" fmla="*/ 75 w 75"/>
                      <a:gd name="T5" fmla="*/ 71 h 99"/>
                      <a:gd name="T6" fmla="*/ 74 w 75"/>
                      <a:gd name="T7" fmla="*/ 74 h 99"/>
                      <a:gd name="T8" fmla="*/ 72 w 75"/>
                      <a:gd name="T9" fmla="*/ 75 h 99"/>
                      <a:gd name="T10" fmla="*/ 63 w 75"/>
                      <a:gd name="T11" fmla="*/ 75 h 99"/>
                      <a:gd name="T12" fmla="*/ 63 w 75"/>
                      <a:gd name="T13" fmla="*/ 99 h 99"/>
                      <a:gd name="T14" fmla="*/ 48 w 75"/>
                      <a:gd name="T15" fmla="*/ 99 h 99"/>
                      <a:gd name="T16" fmla="*/ 48 w 75"/>
                      <a:gd name="T17" fmla="*/ 75 h 99"/>
                      <a:gd name="T18" fmla="*/ 7 w 75"/>
                      <a:gd name="T19" fmla="*/ 75 h 99"/>
                      <a:gd name="T20" fmla="*/ 4 w 75"/>
                      <a:gd name="T21" fmla="*/ 74 h 99"/>
                      <a:gd name="T22" fmla="*/ 2 w 75"/>
                      <a:gd name="T23" fmla="*/ 71 h 99"/>
                      <a:gd name="T24" fmla="*/ 0 w 75"/>
                      <a:gd name="T25" fmla="*/ 62 h 99"/>
                      <a:gd name="T26" fmla="*/ 47 w 75"/>
                      <a:gd name="T27" fmla="*/ 0 h 99"/>
                      <a:gd name="T28" fmla="*/ 63 w 75"/>
                      <a:gd name="T29" fmla="*/ 0 h 99"/>
                      <a:gd name="T30" fmla="*/ 63 w 75"/>
                      <a:gd name="T31" fmla="*/ 62 h 99"/>
                      <a:gd name="T32" fmla="*/ 48 w 75"/>
                      <a:gd name="T33" fmla="*/ 29 h 99"/>
                      <a:gd name="T34" fmla="*/ 48 w 75"/>
                      <a:gd name="T35" fmla="*/ 25 h 99"/>
                      <a:gd name="T36" fmla="*/ 49 w 75"/>
                      <a:gd name="T37" fmla="*/ 20 h 99"/>
                      <a:gd name="T38" fmla="*/ 18 w 75"/>
                      <a:gd name="T39" fmla="*/ 62 h 99"/>
                      <a:gd name="T40" fmla="*/ 48 w 75"/>
                      <a:gd name="T41" fmla="*/ 62 h 99"/>
                      <a:gd name="T42" fmla="*/ 48 w 75"/>
                      <a:gd name="T43" fmla="*/ 29 h 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75" h="99">
                        <a:moveTo>
                          <a:pt x="63" y="62"/>
                        </a:moveTo>
                        <a:cubicBezTo>
                          <a:pt x="75" y="62"/>
                          <a:pt x="75" y="62"/>
                          <a:pt x="75" y="62"/>
                        </a:cubicBezTo>
                        <a:cubicBezTo>
                          <a:pt x="75" y="71"/>
                          <a:pt x="75" y="71"/>
                          <a:pt x="75" y="71"/>
                        </a:cubicBezTo>
                        <a:cubicBezTo>
                          <a:pt x="75" y="72"/>
                          <a:pt x="75" y="73"/>
                          <a:pt x="74" y="74"/>
                        </a:cubicBezTo>
                        <a:cubicBezTo>
                          <a:pt x="74" y="74"/>
                          <a:pt x="73" y="75"/>
                          <a:pt x="72" y="75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ubicBezTo>
                          <a:pt x="63" y="99"/>
                          <a:pt x="63" y="99"/>
                          <a:pt x="63" y="99"/>
                        </a:cubicBezTo>
                        <a:cubicBezTo>
                          <a:pt x="48" y="99"/>
                          <a:pt x="48" y="99"/>
                          <a:pt x="48" y="99"/>
                        </a:cubicBezTo>
                        <a:cubicBezTo>
                          <a:pt x="48" y="75"/>
                          <a:pt x="48" y="75"/>
                          <a:pt x="48" y="75"/>
                        </a:cubicBezTo>
                        <a:cubicBezTo>
                          <a:pt x="7" y="75"/>
                          <a:pt x="7" y="75"/>
                          <a:pt x="7" y="75"/>
                        </a:cubicBezTo>
                        <a:cubicBezTo>
                          <a:pt x="5" y="75"/>
                          <a:pt x="4" y="74"/>
                          <a:pt x="4" y="74"/>
                        </a:cubicBezTo>
                        <a:cubicBezTo>
                          <a:pt x="3" y="73"/>
                          <a:pt x="2" y="72"/>
                          <a:pt x="2" y="7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62"/>
                        </a:lnTo>
                        <a:close/>
                        <a:moveTo>
                          <a:pt x="48" y="29"/>
                        </a:moveTo>
                        <a:cubicBezTo>
                          <a:pt x="48" y="28"/>
                          <a:pt x="48" y="26"/>
                          <a:pt x="48" y="25"/>
                        </a:cubicBezTo>
                        <a:cubicBezTo>
                          <a:pt x="48" y="23"/>
                          <a:pt x="48" y="21"/>
                          <a:pt x="49" y="20"/>
                        </a:cubicBezTo>
                        <a:cubicBezTo>
                          <a:pt x="18" y="62"/>
                          <a:pt x="18" y="62"/>
                          <a:pt x="18" y="62"/>
                        </a:cubicBezTo>
                        <a:cubicBezTo>
                          <a:pt x="48" y="62"/>
                          <a:pt x="48" y="62"/>
                          <a:pt x="48" y="62"/>
                        </a:cubicBezTo>
                        <a:lnTo>
                          <a:pt x="48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pl-PL"/>
                  </a:p>
                </p:txBody>
              </p:sp>
            </p:grpSp>
          </p:grpSp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46679CE4-F0C1-AC03-8325-23C458BADD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59471" y="2442154"/>
                <a:ext cx="6925656" cy="3645724"/>
              </a:xfrm>
              <a:prstGeom prst="rect">
                <a:avLst/>
              </a:prstGeom>
            </p:spPr>
          </p:pic>
          <p:sp>
            <p:nvSpPr>
              <p:cNvPr id="16" name="Prostokąt 15">
                <a:hlinkClick r:id="rId3"/>
                <a:extLst>
                  <a:ext uri="{FF2B5EF4-FFF2-40B4-BE49-F238E27FC236}">
                    <a16:creationId xmlns:a16="http://schemas.microsoft.com/office/drawing/2014/main" id="{EDE9469A-DD88-B5EB-4239-EFA3673CA726}"/>
                  </a:ext>
                </a:extLst>
              </p:cNvPr>
              <p:cNvSpPr/>
              <p:nvPr/>
            </p:nvSpPr>
            <p:spPr>
              <a:xfrm>
                <a:off x="4630964" y="2039399"/>
                <a:ext cx="7245016" cy="4123151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7" name="Prostokąt 16">
                <a:hlinkClick r:id="rId3"/>
                <a:extLst>
                  <a:ext uri="{FF2B5EF4-FFF2-40B4-BE49-F238E27FC236}">
                    <a16:creationId xmlns:a16="http://schemas.microsoft.com/office/drawing/2014/main" id="{BCF88040-A940-CD42-001E-88EFBFE6E81C}"/>
                  </a:ext>
                </a:extLst>
              </p:cNvPr>
              <p:cNvSpPr/>
              <p:nvPr/>
            </p:nvSpPr>
            <p:spPr>
              <a:xfrm>
                <a:off x="376863" y="195864"/>
                <a:ext cx="4170746" cy="1307068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8" name="Group 125">
                <a:extLst>
                  <a:ext uri="{FF2B5EF4-FFF2-40B4-BE49-F238E27FC236}">
                    <a16:creationId xmlns:a16="http://schemas.microsoft.com/office/drawing/2014/main" id="{E9A36550-D380-D38E-5AEC-D9C44223FD7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05953" y="2442154"/>
                <a:ext cx="3548646" cy="2166711"/>
                <a:chOff x="444" y="1506"/>
                <a:chExt cx="1759" cy="1074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0" name="Freeform 126">
                  <a:extLst>
                    <a:ext uri="{FF2B5EF4-FFF2-40B4-BE49-F238E27FC236}">
                      <a16:creationId xmlns:a16="http://schemas.microsoft.com/office/drawing/2014/main" id="{26520257-396A-0074-7933-8DEE26D0B2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6" y="1520"/>
                  <a:ext cx="136" cy="280"/>
                </a:xfrm>
                <a:custGeom>
                  <a:avLst/>
                  <a:gdLst>
                    <a:gd name="T0" fmla="*/ 0 w 57"/>
                    <a:gd name="T1" fmla="*/ 0 h 117"/>
                    <a:gd name="T2" fmla="*/ 31 w 57"/>
                    <a:gd name="T3" fmla="*/ 0 h 117"/>
                    <a:gd name="T4" fmla="*/ 51 w 57"/>
                    <a:gd name="T5" fmla="*/ 9 h 117"/>
                    <a:gd name="T6" fmla="*/ 57 w 57"/>
                    <a:gd name="T7" fmla="*/ 36 h 117"/>
                    <a:gd name="T8" fmla="*/ 51 w 57"/>
                    <a:gd name="T9" fmla="*/ 62 h 117"/>
                    <a:gd name="T10" fmla="*/ 32 w 57"/>
                    <a:gd name="T11" fmla="*/ 71 h 117"/>
                    <a:gd name="T12" fmla="*/ 23 w 57"/>
                    <a:gd name="T13" fmla="*/ 71 h 117"/>
                    <a:gd name="T14" fmla="*/ 23 w 57"/>
                    <a:gd name="T15" fmla="*/ 117 h 117"/>
                    <a:gd name="T16" fmla="*/ 0 w 57"/>
                    <a:gd name="T17" fmla="*/ 117 h 117"/>
                    <a:gd name="T18" fmla="*/ 0 w 57"/>
                    <a:gd name="T19" fmla="*/ 0 h 117"/>
                    <a:gd name="T20" fmla="*/ 24 w 57"/>
                    <a:gd name="T21" fmla="*/ 50 h 117"/>
                    <a:gd name="T22" fmla="*/ 30 w 57"/>
                    <a:gd name="T23" fmla="*/ 48 h 117"/>
                    <a:gd name="T24" fmla="*/ 33 w 57"/>
                    <a:gd name="T25" fmla="*/ 44 h 117"/>
                    <a:gd name="T26" fmla="*/ 34 w 57"/>
                    <a:gd name="T27" fmla="*/ 35 h 117"/>
                    <a:gd name="T28" fmla="*/ 32 w 57"/>
                    <a:gd name="T29" fmla="*/ 25 h 117"/>
                    <a:gd name="T30" fmla="*/ 25 w 57"/>
                    <a:gd name="T31" fmla="*/ 21 h 117"/>
                    <a:gd name="T32" fmla="*/ 23 w 57"/>
                    <a:gd name="T33" fmla="*/ 21 h 117"/>
                    <a:gd name="T34" fmla="*/ 23 w 57"/>
                    <a:gd name="T35" fmla="*/ 50 h 117"/>
                    <a:gd name="T36" fmla="*/ 24 w 57"/>
                    <a:gd name="T37" fmla="*/ 5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7" h="117">
                      <a:moveTo>
                        <a:pt x="0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40" y="0"/>
                        <a:pt x="47" y="3"/>
                        <a:pt x="51" y="9"/>
                      </a:cubicBezTo>
                      <a:cubicBezTo>
                        <a:pt x="55" y="15"/>
                        <a:pt x="57" y="24"/>
                        <a:pt x="57" y="36"/>
                      </a:cubicBezTo>
                      <a:cubicBezTo>
                        <a:pt x="57" y="47"/>
                        <a:pt x="55" y="56"/>
                        <a:pt x="51" y="62"/>
                      </a:cubicBezTo>
                      <a:cubicBezTo>
                        <a:pt x="48" y="68"/>
                        <a:pt x="41" y="71"/>
                        <a:pt x="32" y="71"/>
                      </a:cubicBezTo>
                      <a:cubicBezTo>
                        <a:pt x="23" y="71"/>
                        <a:pt x="23" y="71"/>
                        <a:pt x="23" y="71"/>
                      </a:cubicBezTo>
                      <a:cubicBezTo>
                        <a:pt x="23" y="117"/>
                        <a:pt x="23" y="117"/>
                        <a:pt x="23" y="117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lnTo>
                        <a:pt x="0" y="0"/>
                      </a:lnTo>
                      <a:close/>
                      <a:moveTo>
                        <a:pt x="24" y="50"/>
                      </a:moveTo>
                      <a:cubicBezTo>
                        <a:pt x="27" y="50"/>
                        <a:pt x="29" y="49"/>
                        <a:pt x="30" y="48"/>
                      </a:cubicBezTo>
                      <a:cubicBezTo>
                        <a:pt x="32" y="47"/>
                        <a:pt x="33" y="46"/>
                        <a:pt x="33" y="44"/>
                      </a:cubicBezTo>
                      <a:cubicBezTo>
                        <a:pt x="33" y="42"/>
                        <a:pt x="34" y="39"/>
                        <a:pt x="34" y="35"/>
                      </a:cubicBezTo>
                      <a:cubicBezTo>
                        <a:pt x="34" y="30"/>
                        <a:pt x="33" y="27"/>
                        <a:pt x="32" y="25"/>
                      </a:cubicBezTo>
                      <a:cubicBezTo>
                        <a:pt x="31" y="22"/>
                        <a:pt x="29" y="21"/>
                        <a:pt x="25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lnTo>
                        <a:pt x="24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" name="Freeform 127">
                  <a:extLst>
                    <a:ext uri="{FF2B5EF4-FFF2-40B4-BE49-F238E27FC236}">
                      <a16:creationId xmlns:a16="http://schemas.microsoft.com/office/drawing/2014/main" id="{39CBA050-06BA-696B-D372-0B5687CE96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" y="1558"/>
                  <a:ext cx="96" cy="242"/>
                </a:xfrm>
                <a:custGeom>
                  <a:avLst/>
                  <a:gdLst>
                    <a:gd name="T0" fmla="*/ 0 w 40"/>
                    <a:gd name="T1" fmla="*/ 1 h 101"/>
                    <a:gd name="T2" fmla="*/ 23 w 40"/>
                    <a:gd name="T3" fmla="*/ 1 h 101"/>
                    <a:gd name="T4" fmla="*/ 23 w 40"/>
                    <a:gd name="T5" fmla="*/ 12 h 101"/>
                    <a:gd name="T6" fmla="*/ 29 w 40"/>
                    <a:gd name="T7" fmla="*/ 3 h 101"/>
                    <a:gd name="T8" fmla="*/ 40 w 40"/>
                    <a:gd name="T9" fmla="*/ 0 h 101"/>
                    <a:gd name="T10" fmla="*/ 40 w 40"/>
                    <a:gd name="T11" fmla="*/ 20 h 101"/>
                    <a:gd name="T12" fmla="*/ 29 w 40"/>
                    <a:gd name="T13" fmla="*/ 22 h 101"/>
                    <a:gd name="T14" fmla="*/ 23 w 40"/>
                    <a:gd name="T15" fmla="*/ 25 h 101"/>
                    <a:gd name="T16" fmla="*/ 23 w 40"/>
                    <a:gd name="T17" fmla="*/ 101 h 101"/>
                    <a:gd name="T18" fmla="*/ 0 w 40"/>
                    <a:gd name="T19" fmla="*/ 101 h 101"/>
                    <a:gd name="T20" fmla="*/ 0 w 40"/>
                    <a:gd name="T21" fmla="*/ 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0" h="10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4" y="9"/>
                        <a:pt x="27" y="6"/>
                        <a:pt x="29" y="3"/>
                      </a:cubicBezTo>
                      <a:cubicBezTo>
                        <a:pt x="32" y="1"/>
                        <a:pt x="36" y="0"/>
                        <a:pt x="40" y="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37" y="20"/>
                        <a:pt x="33" y="21"/>
                        <a:pt x="29" y="22"/>
                      </a:cubicBezTo>
                      <a:cubicBezTo>
                        <a:pt x="25" y="22"/>
                        <a:pt x="23" y="24"/>
                        <a:pt x="23" y="25"/>
                      </a:cubicBezTo>
                      <a:cubicBezTo>
                        <a:pt x="23" y="101"/>
                        <a:pt x="23" y="101"/>
                        <a:pt x="23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2" name="Freeform 128">
                  <a:extLst>
                    <a:ext uri="{FF2B5EF4-FFF2-40B4-BE49-F238E27FC236}">
                      <a16:creationId xmlns:a16="http://schemas.microsoft.com/office/drawing/2014/main" id="{D0E9C4C5-F6B9-7100-1982-F55EE6606F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8" y="1558"/>
                  <a:ext cx="140" cy="244"/>
                </a:xfrm>
                <a:custGeom>
                  <a:avLst/>
                  <a:gdLst>
                    <a:gd name="T0" fmla="*/ 0 w 59"/>
                    <a:gd name="T1" fmla="*/ 71 h 102"/>
                    <a:gd name="T2" fmla="*/ 0 w 59"/>
                    <a:gd name="T3" fmla="*/ 31 h 102"/>
                    <a:gd name="T4" fmla="*/ 8 w 59"/>
                    <a:gd name="T5" fmla="*/ 9 h 102"/>
                    <a:gd name="T6" fmla="*/ 30 w 59"/>
                    <a:gd name="T7" fmla="*/ 0 h 102"/>
                    <a:gd name="T8" fmla="*/ 51 w 59"/>
                    <a:gd name="T9" fmla="*/ 9 h 102"/>
                    <a:gd name="T10" fmla="*/ 59 w 59"/>
                    <a:gd name="T11" fmla="*/ 31 h 102"/>
                    <a:gd name="T12" fmla="*/ 59 w 59"/>
                    <a:gd name="T13" fmla="*/ 71 h 102"/>
                    <a:gd name="T14" fmla="*/ 30 w 59"/>
                    <a:gd name="T15" fmla="*/ 102 h 102"/>
                    <a:gd name="T16" fmla="*/ 0 w 59"/>
                    <a:gd name="T17" fmla="*/ 71 h 102"/>
                    <a:gd name="T18" fmla="*/ 34 w 59"/>
                    <a:gd name="T19" fmla="*/ 82 h 102"/>
                    <a:gd name="T20" fmla="*/ 35 w 59"/>
                    <a:gd name="T21" fmla="*/ 76 h 102"/>
                    <a:gd name="T22" fmla="*/ 35 w 59"/>
                    <a:gd name="T23" fmla="*/ 27 h 102"/>
                    <a:gd name="T24" fmla="*/ 30 w 59"/>
                    <a:gd name="T25" fmla="*/ 19 h 102"/>
                    <a:gd name="T26" fmla="*/ 24 w 59"/>
                    <a:gd name="T27" fmla="*/ 27 h 102"/>
                    <a:gd name="T28" fmla="*/ 24 w 59"/>
                    <a:gd name="T29" fmla="*/ 76 h 102"/>
                    <a:gd name="T30" fmla="*/ 25 w 59"/>
                    <a:gd name="T31" fmla="*/ 82 h 102"/>
                    <a:gd name="T32" fmla="*/ 30 w 59"/>
                    <a:gd name="T33" fmla="*/ 84 h 102"/>
                    <a:gd name="T34" fmla="*/ 34 w 59"/>
                    <a:gd name="T35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102">
                      <a:moveTo>
                        <a:pt x="0" y="71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2"/>
                        <a:pt x="2" y="14"/>
                        <a:pt x="8" y="9"/>
                      </a:cubicBezTo>
                      <a:cubicBezTo>
                        <a:pt x="13" y="3"/>
                        <a:pt x="20" y="0"/>
                        <a:pt x="30" y="0"/>
                      </a:cubicBezTo>
                      <a:cubicBezTo>
                        <a:pt x="39" y="0"/>
                        <a:pt x="46" y="3"/>
                        <a:pt x="51" y="9"/>
                      </a:cubicBezTo>
                      <a:cubicBezTo>
                        <a:pt x="57" y="14"/>
                        <a:pt x="59" y="22"/>
                        <a:pt x="59" y="3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92"/>
                        <a:pt x="49" y="102"/>
                        <a:pt x="30" y="102"/>
                      </a:cubicBezTo>
                      <a:cubicBezTo>
                        <a:pt x="10" y="102"/>
                        <a:pt x="0" y="92"/>
                        <a:pt x="0" y="71"/>
                      </a:cubicBezTo>
                      <a:close/>
                      <a:moveTo>
                        <a:pt x="34" y="82"/>
                      </a:moveTo>
                      <a:cubicBezTo>
                        <a:pt x="35" y="80"/>
                        <a:pt x="35" y="78"/>
                        <a:pt x="35" y="76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2"/>
                        <a:pt x="33" y="19"/>
                        <a:pt x="30" y="19"/>
                      </a:cubicBezTo>
                      <a:cubicBezTo>
                        <a:pt x="26" y="19"/>
                        <a:pt x="24" y="22"/>
                        <a:pt x="24" y="27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24" y="78"/>
                        <a:pt x="24" y="80"/>
                        <a:pt x="25" y="82"/>
                      </a:cubicBezTo>
                      <a:cubicBezTo>
                        <a:pt x="26" y="83"/>
                        <a:pt x="28" y="84"/>
                        <a:pt x="30" y="84"/>
                      </a:cubicBezTo>
                      <a:cubicBezTo>
                        <a:pt x="31" y="84"/>
                        <a:pt x="33" y="83"/>
                        <a:pt x="34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" name="Freeform 129">
                  <a:extLst>
                    <a:ext uri="{FF2B5EF4-FFF2-40B4-BE49-F238E27FC236}">
                      <a16:creationId xmlns:a16="http://schemas.microsoft.com/office/drawing/2014/main" id="{945C47C5-3483-65B1-EF6A-FBFAF06FEE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" y="1518"/>
                  <a:ext cx="76" cy="282"/>
                </a:xfrm>
                <a:custGeom>
                  <a:avLst/>
                  <a:gdLst>
                    <a:gd name="T0" fmla="*/ 4 w 32"/>
                    <a:gd name="T1" fmla="*/ 41 h 118"/>
                    <a:gd name="T2" fmla="*/ 0 w 32"/>
                    <a:gd name="T3" fmla="*/ 41 h 118"/>
                    <a:gd name="T4" fmla="*/ 0 w 32"/>
                    <a:gd name="T5" fmla="*/ 23 h 118"/>
                    <a:gd name="T6" fmla="*/ 4 w 32"/>
                    <a:gd name="T7" fmla="*/ 23 h 118"/>
                    <a:gd name="T8" fmla="*/ 4 w 32"/>
                    <a:gd name="T9" fmla="*/ 16 h 118"/>
                    <a:gd name="T10" fmla="*/ 20 w 32"/>
                    <a:gd name="T11" fmla="*/ 0 h 118"/>
                    <a:gd name="T12" fmla="*/ 32 w 32"/>
                    <a:gd name="T13" fmla="*/ 2 h 118"/>
                    <a:gd name="T14" fmla="*/ 32 w 32"/>
                    <a:gd name="T15" fmla="*/ 17 h 118"/>
                    <a:gd name="T16" fmla="*/ 30 w 32"/>
                    <a:gd name="T17" fmla="*/ 16 h 118"/>
                    <a:gd name="T18" fmla="*/ 28 w 32"/>
                    <a:gd name="T19" fmla="*/ 17 h 118"/>
                    <a:gd name="T20" fmla="*/ 27 w 32"/>
                    <a:gd name="T21" fmla="*/ 22 h 118"/>
                    <a:gd name="T22" fmla="*/ 27 w 32"/>
                    <a:gd name="T23" fmla="*/ 23 h 118"/>
                    <a:gd name="T24" fmla="*/ 32 w 32"/>
                    <a:gd name="T25" fmla="*/ 23 h 118"/>
                    <a:gd name="T26" fmla="*/ 32 w 32"/>
                    <a:gd name="T27" fmla="*/ 41 h 118"/>
                    <a:gd name="T28" fmla="*/ 28 w 32"/>
                    <a:gd name="T29" fmla="*/ 41 h 118"/>
                    <a:gd name="T30" fmla="*/ 28 w 32"/>
                    <a:gd name="T31" fmla="*/ 118 h 118"/>
                    <a:gd name="T32" fmla="*/ 4 w 32"/>
                    <a:gd name="T33" fmla="*/ 118 h 118"/>
                    <a:gd name="T34" fmla="*/ 4 w 32"/>
                    <a:gd name="T35" fmla="*/ 41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2" h="118">
                      <a:moveTo>
                        <a:pt x="4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4" y="5"/>
                        <a:pt x="9" y="0"/>
                        <a:pt x="20" y="0"/>
                      </a:cubicBezTo>
                      <a:cubicBezTo>
                        <a:pt x="25" y="0"/>
                        <a:pt x="29" y="1"/>
                        <a:pt x="32" y="2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31" y="16"/>
                        <a:pt x="31" y="16"/>
                        <a:pt x="30" y="16"/>
                      </a:cubicBezTo>
                      <a:cubicBezTo>
                        <a:pt x="29" y="16"/>
                        <a:pt x="28" y="17"/>
                        <a:pt x="28" y="17"/>
                      </a:cubicBezTo>
                      <a:cubicBezTo>
                        <a:pt x="27" y="18"/>
                        <a:pt x="27" y="20"/>
                        <a:pt x="27" y="22"/>
                      </a:cubicBezTo>
                      <a:cubicBezTo>
                        <a:pt x="27" y="23"/>
                        <a:pt x="27" y="23"/>
                        <a:pt x="27" y="23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28" y="41"/>
                        <a:pt x="28" y="41"/>
                        <a:pt x="28" y="41"/>
                      </a:cubicBezTo>
                      <a:cubicBezTo>
                        <a:pt x="28" y="118"/>
                        <a:pt x="28" y="118"/>
                        <a:pt x="28" y="118"/>
                      </a:cubicBezTo>
                      <a:cubicBezTo>
                        <a:pt x="4" y="118"/>
                        <a:pt x="4" y="118"/>
                        <a:pt x="4" y="118"/>
                      </a:cubicBezTo>
                      <a:lnTo>
                        <a:pt x="4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" name="Freeform 130">
                  <a:extLst>
                    <a:ext uri="{FF2B5EF4-FFF2-40B4-BE49-F238E27FC236}">
                      <a16:creationId xmlns:a16="http://schemas.microsoft.com/office/drawing/2014/main" id="{F774D104-7178-B0C7-DEF9-8871A58072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8" y="1558"/>
                  <a:ext cx="140" cy="244"/>
                </a:xfrm>
                <a:custGeom>
                  <a:avLst/>
                  <a:gdLst>
                    <a:gd name="T0" fmla="*/ 7 w 59"/>
                    <a:gd name="T1" fmla="*/ 94 h 102"/>
                    <a:gd name="T2" fmla="*/ 0 w 59"/>
                    <a:gd name="T3" fmla="*/ 68 h 102"/>
                    <a:gd name="T4" fmla="*/ 0 w 59"/>
                    <a:gd name="T5" fmla="*/ 29 h 102"/>
                    <a:gd name="T6" fmla="*/ 8 w 59"/>
                    <a:gd name="T7" fmla="*/ 8 h 102"/>
                    <a:gd name="T8" fmla="*/ 30 w 59"/>
                    <a:gd name="T9" fmla="*/ 0 h 102"/>
                    <a:gd name="T10" fmla="*/ 59 w 59"/>
                    <a:gd name="T11" fmla="*/ 29 h 102"/>
                    <a:gd name="T12" fmla="*/ 59 w 59"/>
                    <a:gd name="T13" fmla="*/ 36 h 102"/>
                    <a:gd name="T14" fmla="*/ 58 w 59"/>
                    <a:gd name="T15" fmla="*/ 53 h 102"/>
                    <a:gd name="T16" fmla="*/ 24 w 59"/>
                    <a:gd name="T17" fmla="*/ 53 h 102"/>
                    <a:gd name="T18" fmla="*/ 24 w 59"/>
                    <a:gd name="T19" fmla="*/ 73 h 102"/>
                    <a:gd name="T20" fmla="*/ 25 w 59"/>
                    <a:gd name="T21" fmla="*/ 81 h 102"/>
                    <a:gd name="T22" fmla="*/ 29 w 59"/>
                    <a:gd name="T23" fmla="*/ 84 h 102"/>
                    <a:gd name="T24" fmla="*/ 33 w 59"/>
                    <a:gd name="T25" fmla="*/ 82 h 102"/>
                    <a:gd name="T26" fmla="*/ 35 w 59"/>
                    <a:gd name="T27" fmla="*/ 78 h 102"/>
                    <a:gd name="T28" fmla="*/ 35 w 59"/>
                    <a:gd name="T29" fmla="*/ 72 h 102"/>
                    <a:gd name="T30" fmla="*/ 35 w 59"/>
                    <a:gd name="T31" fmla="*/ 63 h 102"/>
                    <a:gd name="T32" fmla="*/ 59 w 59"/>
                    <a:gd name="T33" fmla="*/ 63 h 102"/>
                    <a:gd name="T34" fmla="*/ 59 w 59"/>
                    <a:gd name="T35" fmla="*/ 68 h 102"/>
                    <a:gd name="T36" fmla="*/ 52 w 59"/>
                    <a:gd name="T37" fmla="*/ 94 h 102"/>
                    <a:gd name="T38" fmla="*/ 29 w 59"/>
                    <a:gd name="T39" fmla="*/ 102 h 102"/>
                    <a:gd name="T40" fmla="*/ 7 w 59"/>
                    <a:gd name="T41" fmla="*/ 94 h 102"/>
                    <a:gd name="T42" fmla="*/ 35 w 59"/>
                    <a:gd name="T43" fmla="*/ 42 h 102"/>
                    <a:gd name="T44" fmla="*/ 35 w 59"/>
                    <a:gd name="T45" fmla="*/ 29 h 102"/>
                    <a:gd name="T46" fmla="*/ 30 w 59"/>
                    <a:gd name="T47" fmla="*/ 18 h 102"/>
                    <a:gd name="T48" fmla="*/ 24 w 59"/>
                    <a:gd name="T49" fmla="*/ 29 h 102"/>
                    <a:gd name="T50" fmla="*/ 24 w 59"/>
                    <a:gd name="T51" fmla="*/ 42 h 102"/>
                    <a:gd name="T52" fmla="*/ 35 w 59"/>
                    <a:gd name="T53" fmla="*/ 4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2">
                      <a:moveTo>
                        <a:pt x="7" y="94"/>
                      </a:moveTo>
                      <a:cubicBezTo>
                        <a:pt x="2" y="88"/>
                        <a:pt x="0" y="80"/>
                        <a:pt x="0" y="6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9"/>
                        <a:pt x="3" y="12"/>
                        <a:pt x="8" y="8"/>
                      </a:cubicBezTo>
                      <a:cubicBezTo>
                        <a:pt x="13" y="3"/>
                        <a:pt x="20" y="0"/>
                        <a:pt x="30" y="0"/>
                      </a:cubicBezTo>
                      <a:cubicBezTo>
                        <a:pt x="49" y="0"/>
                        <a:pt x="59" y="10"/>
                        <a:pt x="59" y="29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43"/>
                        <a:pt x="58" y="49"/>
                        <a:pt x="58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4" y="76"/>
                        <a:pt x="24" y="79"/>
                        <a:pt x="25" y="81"/>
                      </a:cubicBezTo>
                      <a:cubicBezTo>
                        <a:pt x="26" y="83"/>
                        <a:pt x="27" y="84"/>
                        <a:pt x="29" y="84"/>
                      </a:cubicBezTo>
                      <a:cubicBezTo>
                        <a:pt x="31" y="84"/>
                        <a:pt x="33" y="83"/>
                        <a:pt x="33" y="82"/>
                      </a:cubicBezTo>
                      <a:cubicBezTo>
                        <a:pt x="34" y="81"/>
                        <a:pt x="35" y="80"/>
                        <a:pt x="35" y="78"/>
                      </a:cubicBezTo>
                      <a:cubicBezTo>
                        <a:pt x="35" y="77"/>
                        <a:pt x="35" y="75"/>
                        <a:pt x="35" y="72"/>
                      </a:cubicBezTo>
                      <a:cubicBezTo>
                        <a:pt x="35" y="63"/>
                        <a:pt x="35" y="63"/>
                        <a:pt x="35" y="63"/>
                      </a:cubicBezTo>
                      <a:cubicBezTo>
                        <a:pt x="59" y="63"/>
                        <a:pt x="59" y="63"/>
                        <a:pt x="59" y="63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80"/>
                        <a:pt x="56" y="88"/>
                        <a:pt x="52" y="94"/>
                      </a:cubicBezTo>
                      <a:cubicBezTo>
                        <a:pt x="47" y="99"/>
                        <a:pt x="40" y="102"/>
                        <a:pt x="29" y="102"/>
                      </a:cubicBezTo>
                      <a:cubicBezTo>
                        <a:pt x="18" y="102"/>
                        <a:pt x="11" y="99"/>
                        <a:pt x="7" y="94"/>
                      </a:cubicBezTo>
                      <a:close/>
                      <a:moveTo>
                        <a:pt x="35" y="42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5" y="22"/>
                        <a:pt x="33" y="18"/>
                        <a:pt x="30" y="18"/>
                      </a:cubicBezTo>
                      <a:cubicBezTo>
                        <a:pt x="26" y="18"/>
                        <a:pt x="24" y="22"/>
                        <a:pt x="24" y="29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lnTo>
                        <a:pt x="35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5" name="Freeform 131">
                  <a:extLst>
                    <a:ext uri="{FF2B5EF4-FFF2-40B4-BE49-F238E27FC236}">
                      <a16:creationId xmlns:a16="http://schemas.microsoft.com/office/drawing/2014/main" id="{8C04A03B-35D5-39CE-9E37-7D5887E394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3" y="1558"/>
                  <a:ext cx="140" cy="244"/>
                </a:xfrm>
                <a:custGeom>
                  <a:avLst/>
                  <a:gdLst>
                    <a:gd name="T0" fmla="*/ 0 w 59"/>
                    <a:gd name="T1" fmla="*/ 72 h 102"/>
                    <a:gd name="T2" fmla="*/ 0 w 59"/>
                    <a:gd name="T3" fmla="*/ 64 h 102"/>
                    <a:gd name="T4" fmla="*/ 24 w 59"/>
                    <a:gd name="T5" fmla="*/ 64 h 102"/>
                    <a:gd name="T6" fmla="*/ 24 w 59"/>
                    <a:gd name="T7" fmla="*/ 76 h 102"/>
                    <a:gd name="T8" fmla="*/ 25 w 59"/>
                    <a:gd name="T9" fmla="*/ 81 h 102"/>
                    <a:gd name="T10" fmla="*/ 30 w 59"/>
                    <a:gd name="T11" fmla="*/ 83 h 102"/>
                    <a:gd name="T12" fmla="*/ 35 w 59"/>
                    <a:gd name="T13" fmla="*/ 75 h 102"/>
                    <a:gd name="T14" fmla="*/ 32 w 59"/>
                    <a:gd name="T15" fmla="*/ 66 h 102"/>
                    <a:gd name="T16" fmla="*/ 25 w 59"/>
                    <a:gd name="T17" fmla="*/ 60 h 102"/>
                    <a:gd name="T18" fmla="*/ 13 w 59"/>
                    <a:gd name="T19" fmla="*/ 50 h 102"/>
                    <a:gd name="T20" fmla="*/ 3 w 59"/>
                    <a:gd name="T21" fmla="*/ 39 h 102"/>
                    <a:gd name="T22" fmla="*/ 0 w 59"/>
                    <a:gd name="T23" fmla="*/ 24 h 102"/>
                    <a:gd name="T24" fmla="*/ 4 w 59"/>
                    <a:gd name="T25" fmla="*/ 11 h 102"/>
                    <a:gd name="T26" fmla="*/ 15 w 59"/>
                    <a:gd name="T27" fmla="*/ 3 h 102"/>
                    <a:gd name="T28" fmla="*/ 30 w 59"/>
                    <a:gd name="T29" fmla="*/ 0 h 102"/>
                    <a:gd name="T30" fmla="*/ 59 w 59"/>
                    <a:gd name="T31" fmla="*/ 29 h 102"/>
                    <a:gd name="T32" fmla="*/ 59 w 59"/>
                    <a:gd name="T33" fmla="*/ 31 h 102"/>
                    <a:gd name="T34" fmla="*/ 34 w 59"/>
                    <a:gd name="T35" fmla="*/ 31 h 102"/>
                    <a:gd name="T36" fmla="*/ 34 w 59"/>
                    <a:gd name="T37" fmla="*/ 27 h 102"/>
                    <a:gd name="T38" fmla="*/ 33 w 59"/>
                    <a:gd name="T39" fmla="*/ 21 h 102"/>
                    <a:gd name="T40" fmla="*/ 29 w 59"/>
                    <a:gd name="T41" fmla="*/ 19 h 102"/>
                    <a:gd name="T42" fmla="*/ 25 w 59"/>
                    <a:gd name="T43" fmla="*/ 20 h 102"/>
                    <a:gd name="T44" fmla="*/ 24 w 59"/>
                    <a:gd name="T45" fmla="*/ 24 h 102"/>
                    <a:gd name="T46" fmla="*/ 28 w 59"/>
                    <a:gd name="T47" fmla="*/ 32 h 102"/>
                    <a:gd name="T48" fmla="*/ 43 w 59"/>
                    <a:gd name="T49" fmla="*/ 43 h 102"/>
                    <a:gd name="T50" fmla="*/ 55 w 59"/>
                    <a:gd name="T51" fmla="*/ 56 h 102"/>
                    <a:gd name="T52" fmla="*/ 59 w 59"/>
                    <a:gd name="T53" fmla="*/ 73 h 102"/>
                    <a:gd name="T54" fmla="*/ 51 w 59"/>
                    <a:gd name="T55" fmla="*/ 95 h 102"/>
                    <a:gd name="T56" fmla="*/ 29 w 59"/>
                    <a:gd name="T57" fmla="*/ 102 h 102"/>
                    <a:gd name="T58" fmla="*/ 0 w 59"/>
                    <a:gd name="T59" fmla="*/ 7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9" h="102">
                      <a:moveTo>
                        <a:pt x="0" y="72"/>
                      </a:move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24" y="64"/>
                        <a:pt x="24" y="64"/>
                        <a:pt x="24" y="64"/>
                      </a:cubicBezTo>
                      <a:cubicBezTo>
                        <a:pt x="24" y="76"/>
                        <a:pt x="24" y="76"/>
                        <a:pt x="24" y="76"/>
                      </a:cubicBezTo>
                      <a:cubicBezTo>
                        <a:pt x="24" y="78"/>
                        <a:pt x="24" y="80"/>
                        <a:pt x="25" y="81"/>
                      </a:cubicBezTo>
                      <a:cubicBezTo>
                        <a:pt x="26" y="83"/>
                        <a:pt x="28" y="83"/>
                        <a:pt x="30" y="83"/>
                      </a:cubicBezTo>
                      <a:cubicBezTo>
                        <a:pt x="33" y="83"/>
                        <a:pt x="35" y="81"/>
                        <a:pt x="35" y="75"/>
                      </a:cubicBezTo>
                      <a:cubicBezTo>
                        <a:pt x="35" y="72"/>
                        <a:pt x="34" y="69"/>
                        <a:pt x="32" y="66"/>
                      </a:cubicBezTo>
                      <a:cubicBezTo>
                        <a:pt x="31" y="64"/>
                        <a:pt x="28" y="62"/>
                        <a:pt x="25" y="6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8" y="46"/>
                        <a:pt x="5" y="43"/>
                        <a:pt x="3" y="39"/>
                      </a:cubicBezTo>
                      <a:cubicBezTo>
                        <a:pt x="1" y="36"/>
                        <a:pt x="0" y="31"/>
                        <a:pt x="0" y="24"/>
                      </a:cubicBezTo>
                      <a:cubicBezTo>
                        <a:pt x="0" y="19"/>
                        <a:pt x="2" y="15"/>
                        <a:pt x="4" y="11"/>
                      </a:cubicBezTo>
                      <a:cubicBezTo>
                        <a:pt x="7" y="8"/>
                        <a:pt x="11" y="5"/>
                        <a:pt x="15" y="3"/>
                      </a:cubicBezTo>
                      <a:cubicBezTo>
                        <a:pt x="19" y="1"/>
                        <a:pt x="24" y="0"/>
                        <a:pt x="30" y="0"/>
                      </a:cubicBezTo>
                      <a:cubicBezTo>
                        <a:pt x="49" y="0"/>
                        <a:pt x="59" y="10"/>
                        <a:pt x="59" y="29"/>
                      </a:cubicBezTo>
                      <a:cubicBezTo>
                        <a:pt x="59" y="31"/>
                        <a:pt x="59" y="31"/>
                        <a:pt x="59" y="31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27"/>
                        <a:pt x="34" y="27"/>
                        <a:pt x="34" y="27"/>
                      </a:cubicBezTo>
                      <a:cubicBezTo>
                        <a:pt x="34" y="25"/>
                        <a:pt x="34" y="23"/>
                        <a:pt x="33" y="21"/>
                      </a:cubicBezTo>
                      <a:cubicBezTo>
                        <a:pt x="32" y="20"/>
                        <a:pt x="31" y="19"/>
                        <a:pt x="29" y="19"/>
                      </a:cubicBezTo>
                      <a:cubicBezTo>
                        <a:pt x="28" y="19"/>
                        <a:pt x="26" y="19"/>
                        <a:pt x="25" y="20"/>
                      </a:cubicBezTo>
                      <a:cubicBezTo>
                        <a:pt x="25" y="21"/>
                        <a:pt x="24" y="22"/>
                        <a:pt x="24" y="24"/>
                      </a:cubicBezTo>
                      <a:cubicBezTo>
                        <a:pt x="24" y="28"/>
                        <a:pt x="26" y="30"/>
                        <a:pt x="28" y="32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8" y="47"/>
                        <a:pt x="52" y="51"/>
                        <a:pt x="55" y="56"/>
                      </a:cubicBezTo>
                      <a:cubicBezTo>
                        <a:pt x="58" y="60"/>
                        <a:pt x="59" y="66"/>
                        <a:pt x="59" y="73"/>
                      </a:cubicBezTo>
                      <a:cubicBezTo>
                        <a:pt x="59" y="83"/>
                        <a:pt x="57" y="90"/>
                        <a:pt x="51" y="95"/>
                      </a:cubicBezTo>
                      <a:cubicBezTo>
                        <a:pt x="46" y="100"/>
                        <a:pt x="39" y="102"/>
                        <a:pt x="29" y="102"/>
                      </a:cubicBezTo>
                      <a:cubicBezTo>
                        <a:pt x="10" y="102"/>
                        <a:pt x="0" y="92"/>
                        <a:pt x="0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" name="Freeform 132">
                  <a:extLst>
                    <a:ext uri="{FF2B5EF4-FFF2-40B4-BE49-F238E27FC236}">
                      <a16:creationId xmlns:a16="http://schemas.microsoft.com/office/drawing/2014/main" id="{25A62977-4B64-0465-5910-F17AF2E1EF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60" y="1506"/>
                  <a:ext cx="69" cy="322"/>
                </a:xfrm>
                <a:custGeom>
                  <a:avLst/>
                  <a:gdLst>
                    <a:gd name="T0" fmla="*/ 0 w 29"/>
                    <a:gd name="T1" fmla="*/ 133 h 135"/>
                    <a:gd name="T2" fmla="*/ 0 w 29"/>
                    <a:gd name="T3" fmla="*/ 117 h 135"/>
                    <a:gd name="T4" fmla="*/ 3 w 29"/>
                    <a:gd name="T5" fmla="*/ 117 h 135"/>
                    <a:gd name="T6" fmla="*/ 5 w 29"/>
                    <a:gd name="T7" fmla="*/ 116 h 135"/>
                    <a:gd name="T8" fmla="*/ 5 w 29"/>
                    <a:gd name="T9" fmla="*/ 113 h 135"/>
                    <a:gd name="T10" fmla="*/ 5 w 29"/>
                    <a:gd name="T11" fmla="*/ 23 h 135"/>
                    <a:gd name="T12" fmla="*/ 29 w 29"/>
                    <a:gd name="T13" fmla="*/ 23 h 135"/>
                    <a:gd name="T14" fmla="*/ 29 w 29"/>
                    <a:gd name="T15" fmla="*/ 112 h 135"/>
                    <a:gd name="T16" fmla="*/ 25 w 29"/>
                    <a:gd name="T17" fmla="*/ 129 h 135"/>
                    <a:gd name="T18" fmla="*/ 11 w 29"/>
                    <a:gd name="T19" fmla="*/ 135 h 135"/>
                    <a:gd name="T20" fmla="*/ 0 w 29"/>
                    <a:gd name="T21" fmla="*/ 133 h 135"/>
                    <a:gd name="T22" fmla="*/ 5 w 29"/>
                    <a:gd name="T23" fmla="*/ 17 h 135"/>
                    <a:gd name="T24" fmla="*/ 5 w 29"/>
                    <a:gd name="T25" fmla="*/ 0 h 135"/>
                    <a:gd name="T26" fmla="*/ 29 w 29"/>
                    <a:gd name="T27" fmla="*/ 0 h 135"/>
                    <a:gd name="T28" fmla="*/ 29 w 29"/>
                    <a:gd name="T29" fmla="*/ 17 h 135"/>
                    <a:gd name="T30" fmla="*/ 5 w 29"/>
                    <a:gd name="T31" fmla="*/ 17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" h="135">
                      <a:moveTo>
                        <a:pt x="0" y="133"/>
                      </a:move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1" y="117"/>
                        <a:pt x="2" y="117"/>
                        <a:pt x="3" y="117"/>
                      </a:cubicBezTo>
                      <a:cubicBezTo>
                        <a:pt x="4" y="117"/>
                        <a:pt x="5" y="117"/>
                        <a:pt x="5" y="116"/>
                      </a:cubicBezTo>
                      <a:cubicBezTo>
                        <a:pt x="5" y="115"/>
                        <a:pt x="5" y="114"/>
                        <a:pt x="5" y="11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9" y="112"/>
                        <a:pt x="29" y="112"/>
                        <a:pt x="29" y="112"/>
                      </a:cubicBezTo>
                      <a:cubicBezTo>
                        <a:pt x="29" y="119"/>
                        <a:pt x="28" y="125"/>
                        <a:pt x="25" y="129"/>
                      </a:cubicBezTo>
                      <a:cubicBezTo>
                        <a:pt x="22" y="133"/>
                        <a:pt x="17" y="135"/>
                        <a:pt x="11" y="135"/>
                      </a:cubicBezTo>
                      <a:cubicBezTo>
                        <a:pt x="5" y="135"/>
                        <a:pt x="2" y="134"/>
                        <a:pt x="0" y="133"/>
                      </a:cubicBezTo>
                      <a:close/>
                      <a:moveTo>
                        <a:pt x="5" y="17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lnTo>
                        <a:pt x="5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" name="Freeform 133">
                  <a:extLst>
                    <a:ext uri="{FF2B5EF4-FFF2-40B4-BE49-F238E27FC236}">
                      <a16:creationId xmlns:a16="http://schemas.microsoft.com/office/drawing/2014/main" id="{45D58177-3479-E95F-0D0B-91FD145256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48" y="1558"/>
                  <a:ext cx="143" cy="244"/>
                </a:xfrm>
                <a:custGeom>
                  <a:avLst/>
                  <a:gdLst>
                    <a:gd name="T0" fmla="*/ 0 w 60"/>
                    <a:gd name="T1" fmla="*/ 71 h 102"/>
                    <a:gd name="T2" fmla="*/ 0 w 60"/>
                    <a:gd name="T3" fmla="*/ 31 h 102"/>
                    <a:gd name="T4" fmla="*/ 8 w 60"/>
                    <a:gd name="T5" fmla="*/ 9 h 102"/>
                    <a:gd name="T6" fmla="*/ 30 w 60"/>
                    <a:gd name="T7" fmla="*/ 0 h 102"/>
                    <a:gd name="T8" fmla="*/ 52 w 60"/>
                    <a:gd name="T9" fmla="*/ 9 h 102"/>
                    <a:gd name="T10" fmla="*/ 60 w 60"/>
                    <a:gd name="T11" fmla="*/ 31 h 102"/>
                    <a:gd name="T12" fmla="*/ 60 w 60"/>
                    <a:gd name="T13" fmla="*/ 71 h 102"/>
                    <a:gd name="T14" fmla="*/ 30 w 60"/>
                    <a:gd name="T15" fmla="*/ 102 h 102"/>
                    <a:gd name="T16" fmla="*/ 0 w 60"/>
                    <a:gd name="T17" fmla="*/ 71 h 102"/>
                    <a:gd name="T18" fmla="*/ 34 w 60"/>
                    <a:gd name="T19" fmla="*/ 82 h 102"/>
                    <a:gd name="T20" fmla="*/ 36 w 60"/>
                    <a:gd name="T21" fmla="*/ 76 h 102"/>
                    <a:gd name="T22" fmla="*/ 36 w 60"/>
                    <a:gd name="T23" fmla="*/ 27 h 102"/>
                    <a:gd name="T24" fmla="*/ 30 w 60"/>
                    <a:gd name="T25" fmla="*/ 19 h 102"/>
                    <a:gd name="T26" fmla="*/ 25 w 60"/>
                    <a:gd name="T27" fmla="*/ 27 h 102"/>
                    <a:gd name="T28" fmla="*/ 25 w 60"/>
                    <a:gd name="T29" fmla="*/ 76 h 102"/>
                    <a:gd name="T30" fmla="*/ 26 w 60"/>
                    <a:gd name="T31" fmla="*/ 82 h 102"/>
                    <a:gd name="T32" fmla="*/ 30 w 60"/>
                    <a:gd name="T33" fmla="*/ 84 h 102"/>
                    <a:gd name="T34" fmla="*/ 34 w 60"/>
                    <a:gd name="T35" fmla="*/ 8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0" h="102">
                      <a:moveTo>
                        <a:pt x="0" y="71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2"/>
                        <a:pt x="3" y="14"/>
                        <a:pt x="8" y="9"/>
                      </a:cubicBezTo>
                      <a:cubicBezTo>
                        <a:pt x="14" y="3"/>
                        <a:pt x="21" y="0"/>
                        <a:pt x="30" y="0"/>
                      </a:cubicBezTo>
                      <a:cubicBezTo>
                        <a:pt x="39" y="0"/>
                        <a:pt x="47" y="3"/>
                        <a:pt x="52" y="9"/>
                      </a:cubicBezTo>
                      <a:cubicBezTo>
                        <a:pt x="57" y="14"/>
                        <a:pt x="60" y="22"/>
                        <a:pt x="60" y="31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60" y="92"/>
                        <a:pt x="50" y="102"/>
                        <a:pt x="30" y="102"/>
                      </a:cubicBezTo>
                      <a:cubicBezTo>
                        <a:pt x="10" y="102"/>
                        <a:pt x="0" y="92"/>
                        <a:pt x="0" y="71"/>
                      </a:cubicBezTo>
                      <a:close/>
                      <a:moveTo>
                        <a:pt x="34" y="82"/>
                      </a:moveTo>
                      <a:cubicBezTo>
                        <a:pt x="35" y="80"/>
                        <a:pt x="36" y="78"/>
                        <a:pt x="36" y="76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2"/>
                        <a:pt x="34" y="19"/>
                        <a:pt x="30" y="19"/>
                      </a:cubicBezTo>
                      <a:cubicBezTo>
                        <a:pt x="26" y="19"/>
                        <a:pt x="25" y="22"/>
                        <a:pt x="25" y="27"/>
                      </a:cubicBezTo>
                      <a:cubicBezTo>
                        <a:pt x="25" y="76"/>
                        <a:pt x="25" y="76"/>
                        <a:pt x="25" y="76"/>
                      </a:cubicBezTo>
                      <a:cubicBezTo>
                        <a:pt x="25" y="78"/>
                        <a:pt x="25" y="80"/>
                        <a:pt x="26" y="82"/>
                      </a:cubicBezTo>
                      <a:cubicBezTo>
                        <a:pt x="27" y="83"/>
                        <a:pt x="28" y="84"/>
                        <a:pt x="30" y="84"/>
                      </a:cubicBezTo>
                      <a:cubicBezTo>
                        <a:pt x="32" y="84"/>
                        <a:pt x="33" y="83"/>
                        <a:pt x="34" y="8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" name="Freeform 134">
                  <a:extLst>
                    <a:ext uri="{FF2B5EF4-FFF2-40B4-BE49-F238E27FC236}">
                      <a16:creationId xmlns:a16="http://schemas.microsoft.com/office/drawing/2014/main" id="{198350DC-B0C3-87D8-9856-57EA9A19CE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10" y="1558"/>
                  <a:ext cx="138" cy="242"/>
                </a:xfrm>
                <a:custGeom>
                  <a:avLst/>
                  <a:gdLst>
                    <a:gd name="T0" fmla="*/ 0 w 58"/>
                    <a:gd name="T1" fmla="*/ 1 h 101"/>
                    <a:gd name="T2" fmla="*/ 24 w 58"/>
                    <a:gd name="T3" fmla="*/ 1 h 101"/>
                    <a:gd name="T4" fmla="*/ 24 w 58"/>
                    <a:gd name="T5" fmla="*/ 14 h 101"/>
                    <a:gd name="T6" fmla="*/ 29 w 58"/>
                    <a:gd name="T7" fmla="*/ 4 h 101"/>
                    <a:gd name="T8" fmla="*/ 39 w 58"/>
                    <a:gd name="T9" fmla="*/ 0 h 101"/>
                    <a:gd name="T10" fmla="*/ 54 w 58"/>
                    <a:gd name="T11" fmla="*/ 7 h 101"/>
                    <a:gd name="T12" fmla="*/ 58 w 58"/>
                    <a:gd name="T13" fmla="*/ 24 h 101"/>
                    <a:gd name="T14" fmla="*/ 58 w 58"/>
                    <a:gd name="T15" fmla="*/ 101 h 101"/>
                    <a:gd name="T16" fmla="*/ 35 w 58"/>
                    <a:gd name="T17" fmla="*/ 101 h 101"/>
                    <a:gd name="T18" fmla="*/ 35 w 58"/>
                    <a:gd name="T19" fmla="*/ 27 h 101"/>
                    <a:gd name="T20" fmla="*/ 34 w 58"/>
                    <a:gd name="T21" fmla="*/ 21 h 101"/>
                    <a:gd name="T22" fmla="*/ 30 w 58"/>
                    <a:gd name="T23" fmla="*/ 19 h 101"/>
                    <a:gd name="T24" fmla="*/ 25 w 58"/>
                    <a:gd name="T25" fmla="*/ 22 h 101"/>
                    <a:gd name="T26" fmla="*/ 24 w 58"/>
                    <a:gd name="T27" fmla="*/ 31 h 101"/>
                    <a:gd name="T28" fmla="*/ 24 w 58"/>
                    <a:gd name="T29" fmla="*/ 101 h 101"/>
                    <a:gd name="T30" fmla="*/ 0 w 58"/>
                    <a:gd name="T31" fmla="*/ 101 h 101"/>
                    <a:gd name="T32" fmla="*/ 0 w 58"/>
                    <a:gd name="T33" fmla="*/ 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01">
                      <a:moveTo>
                        <a:pt x="0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0"/>
                        <a:pt x="26" y="7"/>
                        <a:pt x="29" y="4"/>
                      </a:cubicBezTo>
                      <a:cubicBezTo>
                        <a:pt x="31" y="2"/>
                        <a:pt x="35" y="0"/>
                        <a:pt x="39" y="0"/>
                      </a:cubicBezTo>
                      <a:cubicBezTo>
                        <a:pt x="45" y="0"/>
                        <a:pt x="50" y="2"/>
                        <a:pt x="54" y="7"/>
                      </a:cubicBezTo>
                      <a:cubicBezTo>
                        <a:pt x="57" y="11"/>
                        <a:pt x="58" y="17"/>
                        <a:pt x="58" y="24"/>
                      </a:cubicBezTo>
                      <a:cubicBezTo>
                        <a:pt x="58" y="101"/>
                        <a:pt x="58" y="101"/>
                        <a:pt x="58" y="101"/>
                      </a:cubicBezTo>
                      <a:cubicBezTo>
                        <a:pt x="35" y="101"/>
                        <a:pt x="35" y="101"/>
                        <a:pt x="35" y="101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4"/>
                        <a:pt x="35" y="23"/>
                        <a:pt x="34" y="21"/>
                      </a:cubicBezTo>
                      <a:cubicBezTo>
                        <a:pt x="33" y="19"/>
                        <a:pt x="32" y="19"/>
                        <a:pt x="30" y="19"/>
                      </a:cubicBezTo>
                      <a:cubicBezTo>
                        <a:pt x="27" y="19"/>
                        <a:pt x="26" y="20"/>
                        <a:pt x="25" y="22"/>
                      </a:cubicBezTo>
                      <a:cubicBezTo>
                        <a:pt x="24" y="24"/>
                        <a:pt x="24" y="27"/>
                        <a:pt x="24" y="31"/>
                      </a:cubicBezTo>
                      <a:cubicBezTo>
                        <a:pt x="24" y="101"/>
                        <a:pt x="24" y="101"/>
                        <a:pt x="24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9" name="Freeform 135">
                  <a:extLst>
                    <a:ext uri="{FF2B5EF4-FFF2-40B4-BE49-F238E27FC236}">
                      <a16:creationId xmlns:a16="http://schemas.microsoft.com/office/drawing/2014/main" id="{8B1224AA-92A2-BE2C-F01A-4B64093C82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65" y="1558"/>
                  <a:ext cx="140" cy="244"/>
                </a:xfrm>
                <a:custGeom>
                  <a:avLst/>
                  <a:gdLst>
                    <a:gd name="T0" fmla="*/ 5 w 59"/>
                    <a:gd name="T1" fmla="*/ 94 h 102"/>
                    <a:gd name="T2" fmla="*/ 0 w 59"/>
                    <a:gd name="T3" fmla="*/ 72 h 102"/>
                    <a:gd name="T4" fmla="*/ 3 w 59"/>
                    <a:gd name="T5" fmla="*/ 54 h 102"/>
                    <a:gd name="T6" fmla="*/ 12 w 59"/>
                    <a:gd name="T7" fmla="*/ 45 h 102"/>
                    <a:gd name="T8" fmla="*/ 29 w 59"/>
                    <a:gd name="T9" fmla="*/ 39 h 102"/>
                    <a:gd name="T10" fmla="*/ 35 w 59"/>
                    <a:gd name="T11" fmla="*/ 37 h 102"/>
                    <a:gd name="T12" fmla="*/ 35 w 59"/>
                    <a:gd name="T13" fmla="*/ 36 h 102"/>
                    <a:gd name="T14" fmla="*/ 35 w 59"/>
                    <a:gd name="T15" fmla="*/ 26 h 102"/>
                    <a:gd name="T16" fmla="*/ 34 w 59"/>
                    <a:gd name="T17" fmla="*/ 20 h 102"/>
                    <a:gd name="T18" fmla="*/ 30 w 59"/>
                    <a:gd name="T19" fmla="*/ 18 h 102"/>
                    <a:gd name="T20" fmla="*/ 26 w 59"/>
                    <a:gd name="T21" fmla="*/ 20 h 102"/>
                    <a:gd name="T22" fmla="*/ 25 w 59"/>
                    <a:gd name="T23" fmla="*/ 25 h 102"/>
                    <a:gd name="T24" fmla="*/ 25 w 59"/>
                    <a:gd name="T25" fmla="*/ 31 h 102"/>
                    <a:gd name="T26" fmla="*/ 2 w 59"/>
                    <a:gd name="T27" fmla="*/ 31 h 102"/>
                    <a:gd name="T28" fmla="*/ 2 w 59"/>
                    <a:gd name="T29" fmla="*/ 28 h 102"/>
                    <a:gd name="T30" fmla="*/ 9 w 59"/>
                    <a:gd name="T31" fmla="*/ 7 h 102"/>
                    <a:gd name="T32" fmla="*/ 31 w 59"/>
                    <a:gd name="T33" fmla="*/ 0 h 102"/>
                    <a:gd name="T34" fmla="*/ 51 w 59"/>
                    <a:gd name="T35" fmla="*/ 7 h 102"/>
                    <a:gd name="T36" fmla="*/ 59 w 59"/>
                    <a:gd name="T37" fmla="*/ 25 h 102"/>
                    <a:gd name="T38" fmla="*/ 59 w 59"/>
                    <a:gd name="T39" fmla="*/ 101 h 102"/>
                    <a:gd name="T40" fmla="*/ 35 w 59"/>
                    <a:gd name="T41" fmla="*/ 101 h 102"/>
                    <a:gd name="T42" fmla="*/ 35 w 59"/>
                    <a:gd name="T43" fmla="*/ 89 h 102"/>
                    <a:gd name="T44" fmla="*/ 30 w 59"/>
                    <a:gd name="T45" fmla="*/ 99 h 102"/>
                    <a:gd name="T46" fmla="*/ 21 w 59"/>
                    <a:gd name="T47" fmla="*/ 102 h 102"/>
                    <a:gd name="T48" fmla="*/ 5 w 59"/>
                    <a:gd name="T49" fmla="*/ 94 h 102"/>
                    <a:gd name="T50" fmla="*/ 34 w 59"/>
                    <a:gd name="T51" fmla="*/ 81 h 102"/>
                    <a:gd name="T52" fmla="*/ 35 w 59"/>
                    <a:gd name="T53" fmla="*/ 76 h 102"/>
                    <a:gd name="T54" fmla="*/ 35 w 59"/>
                    <a:gd name="T55" fmla="*/ 48 h 102"/>
                    <a:gd name="T56" fmla="*/ 27 w 59"/>
                    <a:gd name="T57" fmla="*/ 53 h 102"/>
                    <a:gd name="T58" fmla="*/ 25 w 59"/>
                    <a:gd name="T59" fmla="*/ 62 h 102"/>
                    <a:gd name="T60" fmla="*/ 25 w 59"/>
                    <a:gd name="T61" fmla="*/ 75 h 102"/>
                    <a:gd name="T62" fmla="*/ 30 w 59"/>
                    <a:gd name="T63" fmla="*/ 84 h 102"/>
                    <a:gd name="T64" fmla="*/ 34 w 59"/>
                    <a:gd name="T65" fmla="*/ 8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9" h="102">
                      <a:moveTo>
                        <a:pt x="5" y="94"/>
                      </a:moveTo>
                      <a:cubicBezTo>
                        <a:pt x="2" y="89"/>
                        <a:pt x="0" y="82"/>
                        <a:pt x="0" y="72"/>
                      </a:cubicBezTo>
                      <a:cubicBezTo>
                        <a:pt x="0" y="65"/>
                        <a:pt x="1" y="59"/>
                        <a:pt x="3" y="54"/>
                      </a:cubicBezTo>
                      <a:cubicBezTo>
                        <a:pt x="6" y="50"/>
                        <a:pt x="8" y="47"/>
                        <a:pt x="12" y="45"/>
                      </a:cubicBezTo>
                      <a:cubicBezTo>
                        <a:pt x="16" y="43"/>
                        <a:pt x="21" y="41"/>
                        <a:pt x="29" y="39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4"/>
                        <a:pt x="35" y="22"/>
                        <a:pt x="34" y="20"/>
                      </a:cubicBezTo>
                      <a:cubicBezTo>
                        <a:pt x="32" y="19"/>
                        <a:pt x="31" y="18"/>
                        <a:pt x="30" y="18"/>
                      </a:cubicBezTo>
                      <a:cubicBezTo>
                        <a:pt x="29" y="18"/>
                        <a:pt x="27" y="19"/>
                        <a:pt x="26" y="20"/>
                      </a:cubicBezTo>
                      <a:cubicBezTo>
                        <a:pt x="26" y="21"/>
                        <a:pt x="25" y="23"/>
                        <a:pt x="25" y="25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18"/>
                        <a:pt x="4" y="11"/>
                        <a:pt x="9" y="7"/>
                      </a:cubicBezTo>
                      <a:cubicBezTo>
                        <a:pt x="13" y="2"/>
                        <a:pt x="21" y="0"/>
                        <a:pt x="31" y="0"/>
                      </a:cubicBezTo>
                      <a:cubicBezTo>
                        <a:pt x="39" y="0"/>
                        <a:pt x="46" y="3"/>
                        <a:pt x="51" y="7"/>
                      </a:cubicBezTo>
                      <a:cubicBezTo>
                        <a:pt x="56" y="11"/>
                        <a:pt x="59" y="17"/>
                        <a:pt x="59" y="25"/>
                      </a:cubicBezTo>
                      <a:cubicBezTo>
                        <a:pt x="59" y="101"/>
                        <a:pt x="59" y="101"/>
                        <a:pt x="59" y="101"/>
                      </a:cubicBezTo>
                      <a:cubicBezTo>
                        <a:pt x="35" y="101"/>
                        <a:pt x="35" y="101"/>
                        <a:pt x="35" y="101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4" y="93"/>
                        <a:pt x="32" y="96"/>
                        <a:pt x="30" y="99"/>
                      </a:cubicBezTo>
                      <a:cubicBezTo>
                        <a:pt x="27" y="101"/>
                        <a:pt x="24" y="102"/>
                        <a:pt x="21" y="102"/>
                      </a:cubicBezTo>
                      <a:cubicBezTo>
                        <a:pt x="13" y="102"/>
                        <a:pt x="8" y="100"/>
                        <a:pt x="5" y="94"/>
                      </a:cubicBezTo>
                      <a:close/>
                      <a:moveTo>
                        <a:pt x="34" y="81"/>
                      </a:moveTo>
                      <a:cubicBezTo>
                        <a:pt x="35" y="80"/>
                        <a:pt x="35" y="78"/>
                        <a:pt x="35" y="76"/>
                      </a:cubicBezTo>
                      <a:cubicBezTo>
                        <a:pt x="35" y="48"/>
                        <a:pt x="35" y="48"/>
                        <a:pt x="35" y="48"/>
                      </a:cubicBezTo>
                      <a:cubicBezTo>
                        <a:pt x="31" y="49"/>
                        <a:pt x="29" y="51"/>
                        <a:pt x="27" y="53"/>
                      </a:cubicBezTo>
                      <a:cubicBezTo>
                        <a:pt x="25" y="55"/>
                        <a:pt x="25" y="58"/>
                        <a:pt x="25" y="62"/>
                      </a:cubicBezTo>
                      <a:cubicBezTo>
                        <a:pt x="25" y="75"/>
                        <a:pt x="25" y="75"/>
                        <a:pt x="25" y="75"/>
                      </a:cubicBezTo>
                      <a:cubicBezTo>
                        <a:pt x="25" y="81"/>
                        <a:pt x="26" y="84"/>
                        <a:pt x="30" y="84"/>
                      </a:cubicBezTo>
                      <a:cubicBezTo>
                        <a:pt x="32" y="84"/>
                        <a:pt x="33" y="83"/>
                        <a:pt x="34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0" name="Rectangle 136">
                  <a:extLst>
                    <a:ext uri="{FF2B5EF4-FFF2-40B4-BE49-F238E27FC236}">
                      <a16:creationId xmlns:a16="http://schemas.microsoft.com/office/drawing/2014/main" id="{CF2DA14F-DE6D-EF04-B6F6-B97C720EF2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7" y="1518"/>
                  <a:ext cx="57" cy="28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1" name="Freeform 137">
                  <a:extLst>
                    <a:ext uri="{FF2B5EF4-FFF2-40B4-BE49-F238E27FC236}">
                      <a16:creationId xmlns:a16="http://schemas.microsoft.com/office/drawing/2014/main" id="{9478096A-6646-E358-A991-9585F9C864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5" y="1558"/>
                  <a:ext cx="138" cy="242"/>
                </a:xfrm>
                <a:custGeom>
                  <a:avLst/>
                  <a:gdLst>
                    <a:gd name="T0" fmla="*/ 0 w 58"/>
                    <a:gd name="T1" fmla="*/ 1 h 101"/>
                    <a:gd name="T2" fmla="*/ 23 w 58"/>
                    <a:gd name="T3" fmla="*/ 1 h 101"/>
                    <a:gd name="T4" fmla="*/ 23 w 58"/>
                    <a:gd name="T5" fmla="*/ 14 h 101"/>
                    <a:gd name="T6" fmla="*/ 29 w 58"/>
                    <a:gd name="T7" fmla="*/ 4 h 101"/>
                    <a:gd name="T8" fmla="*/ 38 w 58"/>
                    <a:gd name="T9" fmla="*/ 0 h 101"/>
                    <a:gd name="T10" fmla="*/ 53 w 58"/>
                    <a:gd name="T11" fmla="*/ 7 h 101"/>
                    <a:gd name="T12" fmla="*/ 58 w 58"/>
                    <a:gd name="T13" fmla="*/ 24 h 101"/>
                    <a:gd name="T14" fmla="*/ 58 w 58"/>
                    <a:gd name="T15" fmla="*/ 101 h 101"/>
                    <a:gd name="T16" fmla="*/ 35 w 58"/>
                    <a:gd name="T17" fmla="*/ 101 h 101"/>
                    <a:gd name="T18" fmla="*/ 35 w 58"/>
                    <a:gd name="T19" fmla="*/ 27 h 101"/>
                    <a:gd name="T20" fmla="*/ 33 w 58"/>
                    <a:gd name="T21" fmla="*/ 21 h 101"/>
                    <a:gd name="T22" fmla="*/ 29 w 58"/>
                    <a:gd name="T23" fmla="*/ 19 h 101"/>
                    <a:gd name="T24" fmla="*/ 25 w 58"/>
                    <a:gd name="T25" fmla="*/ 22 h 101"/>
                    <a:gd name="T26" fmla="*/ 23 w 58"/>
                    <a:gd name="T27" fmla="*/ 31 h 101"/>
                    <a:gd name="T28" fmla="*/ 23 w 58"/>
                    <a:gd name="T29" fmla="*/ 101 h 101"/>
                    <a:gd name="T30" fmla="*/ 0 w 58"/>
                    <a:gd name="T31" fmla="*/ 101 h 101"/>
                    <a:gd name="T32" fmla="*/ 0 w 58"/>
                    <a:gd name="T33" fmla="*/ 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01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0"/>
                        <a:pt x="26" y="7"/>
                        <a:pt x="29" y="4"/>
                      </a:cubicBezTo>
                      <a:cubicBezTo>
                        <a:pt x="31" y="2"/>
                        <a:pt x="34" y="0"/>
                        <a:pt x="38" y="0"/>
                      </a:cubicBezTo>
                      <a:cubicBezTo>
                        <a:pt x="45" y="0"/>
                        <a:pt x="50" y="2"/>
                        <a:pt x="53" y="7"/>
                      </a:cubicBezTo>
                      <a:cubicBezTo>
                        <a:pt x="56" y="11"/>
                        <a:pt x="58" y="17"/>
                        <a:pt x="58" y="24"/>
                      </a:cubicBezTo>
                      <a:cubicBezTo>
                        <a:pt x="58" y="101"/>
                        <a:pt x="58" y="101"/>
                        <a:pt x="58" y="101"/>
                      </a:cubicBezTo>
                      <a:cubicBezTo>
                        <a:pt x="35" y="101"/>
                        <a:pt x="35" y="101"/>
                        <a:pt x="35" y="101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4"/>
                        <a:pt x="34" y="23"/>
                        <a:pt x="33" y="21"/>
                      </a:cubicBezTo>
                      <a:cubicBezTo>
                        <a:pt x="33" y="19"/>
                        <a:pt x="31" y="19"/>
                        <a:pt x="29" y="19"/>
                      </a:cubicBezTo>
                      <a:cubicBezTo>
                        <a:pt x="27" y="19"/>
                        <a:pt x="25" y="20"/>
                        <a:pt x="25" y="22"/>
                      </a:cubicBezTo>
                      <a:cubicBezTo>
                        <a:pt x="24" y="24"/>
                        <a:pt x="23" y="27"/>
                        <a:pt x="23" y="31"/>
                      </a:cubicBezTo>
                      <a:cubicBezTo>
                        <a:pt x="23" y="101"/>
                        <a:pt x="23" y="101"/>
                        <a:pt x="23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2" name="Freeform 138">
                  <a:extLst>
                    <a:ext uri="{FF2B5EF4-FFF2-40B4-BE49-F238E27FC236}">
                      <a16:creationId xmlns:a16="http://schemas.microsoft.com/office/drawing/2014/main" id="{C1FB9B79-6AD5-434B-BD97-B36611C576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62" y="1558"/>
                  <a:ext cx="141" cy="244"/>
                </a:xfrm>
                <a:custGeom>
                  <a:avLst/>
                  <a:gdLst>
                    <a:gd name="T0" fmla="*/ 7 w 59"/>
                    <a:gd name="T1" fmla="*/ 94 h 102"/>
                    <a:gd name="T2" fmla="*/ 0 w 59"/>
                    <a:gd name="T3" fmla="*/ 68 h 102"/>
                    <a:gd name="T4" fmla="*/ 0 w 59"/>
                    <a:gd name="T5" fmla="*/ 29 h 102"/>
                    <a:gd name="T6" fmla="*/ 8 w 59"/>
                    <a:gd name="T7" fmla="*/ 8 h 102"/>
                    <a:gd name="T8" fmla="*/ 30 w 59"/>
                    <a:gd name="T9" fmla="*/ 0 h 102"/>
                    <a:gd name="T10" fmla="*/ 59 w 59"/>
                    <a:gd name="T11" fmla="*/ 29 h 102"/>
                    <a:gd name="T12" fmla="*/ 59 w 59"/>
                    <a:gd name="T13" fmla="*/ 36 h 102"/>
                    <a:gd name="T14" fmla="*/ 58 w 59"/>
                    <a:gd name="T15" fmla="*/ 53 h 102"/>
                    <a:gd name="T16" fmla="*/ 24 w 59"/>
                    <a:gd name="T17" fmla="*/ 53 h 102"/>
                    <a:gd name="T18" fmla="*/ 24 w 59"/>
                    <a:gd name="T19" fmla="*/ 73 h 102"/>
                    <a:gd name="T20" fmla="*/ 25 w 59"/>
                    <a:gd name="T21" fmla="*/ 81 h 102"/>
                    <a:gd name="T22" fmla="*/ 30 w 59"/>
                    <a:gd name="T23" fmla="*/ 84 h 102"/>
                    <a:gd name="T24" fmla="*/ 33 w 59"/>
                    <a:gd name="T25" fmla="*/ 82 h 102"/>
                    <a:gd name="T26" fmla="*/ 35 w 59"/>
                    <a:gd name="T27" fmla="*/ 78 h 102"/>
                    <a:gd name="T28" fmla="*/ 35 w 59"/>
                    <a:gd name="T29" fmla="*/ 72 h 102"/>
                    <a:gd name="T30" fmla="*/ 35 w 59"/>
                    <a:gd name="T31" fmla="*/ 63 h 102"/>
                    <a:gd name="T32" fmla="*/ 59 w 59"/>
                    <a:gd name="T33" fmla="*/ 63 h 102"/>
                    <a:gd name="T34" fmla="*/ 59 w 59"/>
                    <a:gd name="T35" fmla="*/ 68 h 102"/>
                    <a:gd name="T36" fmla="*/ 52 w 59"/>
                    <a:gd name="T37" fmla="*/ 94 h 102"/>
                    <a:gd name="T38" fmla="*/ 29 w 59"/>
                    <a:gd name="T39" fmla="*/ 102 h 102"/>
                    <a:gd name="T40" fmla="*/ 7 w 59"/>
                    <a:gd name="T41" fmla="*/ 94 h 102"/>
                    <a:gd name="T42" fmla="*/ 35 w 59"/>
                    <a:gd name="T43" fmla="*/ 42 h 102"/>
                    <a:gd name="T44" fmla="*/ 35 w 59"/>
                    <a:gd name="T45" fmla="*/ 29 h 102"/>
                    <a:gd name="T46" fmla="*/ 30 w 59"/>
                    <a:gd name="T47" fmla="*/ 18 h 102"/>
                    <a:gd name="T48" fmla="*/ 24 w 59"/>
                    <a:gd name="T49" fmla="*/ 29 h 102"/>
                    <a:gd name="T50" fmla="*/ 24 w 59"/>
                    <a:gd name="T51" fmla="*/ 42 h 102"/>
                    <a:gd name="T52" fmla="*/ 35 w 59"/>
                    <a:gd name="T53" fmla="*/ 4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2">
                      <a:moveTo>
                        <a:pt x="7" y="94"/>
                      </a:moveTo>
                      <a:cubicBezTo>
                        <a:pt x="2" y="88"/>
                        <a:pt x="0" y="80"/>
                        <a:pt x="0" y="6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9"/>
                        <a:pt x="3" y="12"/>
                        <a:pt x="8" y="8"/>
                      </a:cubicBezTo>
                      <a:cubicBezTo>
                        <a:pt x="13" y="3"/>
                        <a:pt x="20" y="0"/>
                        <a:pt x="30" y="0"/>
                      </a:cubicBezTo>
                      <a:cubicBezTo>
                        <a:pt x="49" y="0"/>
                        <a:pt x="59" y="10"/>
                        <a:pt x="59" y="29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43"/>
                        <a:pt x="59" y="49"/>
                        <a:pt x="58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4" y="76"/>
                        <a:pt x="24" y="79"/>
                        <a:pt x="25" y="81"/>
                      </a:cubicBezTo>
                      <a:cubicBezTo>
                        <a:pt x="26" y="83"/>
                        <a:pt x="27" y="84"/>
                        <a:pt x="30" y="84"/>
                      </a:cubicBezTo>
                      <a:cubicBezTo>
                        <a:pt x="31" y="84"/>
                        <a:pt x="33" y="83"/>
                        <a:pt x="33" y="82"/>
                      </a:cubicBezTo>
                      <a:cubicBezTo>
                        <a:pt x="34" y="81"/>
                        <a:pt x="35" y="80"/>
                        <a:pt x="35" y="78"/>
                      </a:cubicBezTo>
                      <a:cubicBezTo>
                        <a:pt x="35" y="77"/>
                        <a:pt x="35" y="75"/>
                        <a:pt x="35" y="72"/>
                      </a:cubicBezTo>
                      <a:cubicBezTo>
                        <a:pt x="35" y="63"/>
                        <a:pt x="35" y="63"/>
                        <a:pt x="35" y="63"/>
                      </a:cubicBezTo>
                      <a:cubicBezTo>
                        <a:pt x="59" y="63"/>
                        <a:pt x="59" y="63"/>
                        <a:pt x="59" y="63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80"/>
                        <a:pt x="56" y="88"/>
                        <a:pt x="52" y="94"/>
                      </a:cubicBezTo>
                      <a:cubicBezTo>
                        <a:pt x="47" y="99"/>
                        <a:pt x="40" y="102"/>
                        <a:pt x="29" y="102"/>
                      </a:cubicBezTo>
                      <a:cubicBezTo>
                        <a:pt x="18" y="102"/>
                        <a:pt x="11" y="99"/>
                        <a:pt x="7" y="94"/>
                      </a:cubicBezTo>
                      <a:close/>
                      <a:moveTo>
                        <a:pt x="35" y="42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5" y="22"/>
                        <a:pt x="33" y="18"/>
                        <a:pt x="30" y="18"/>
                      </a:cubicBezTo>
                      <a:cubicBezTo>
                        <a:pt x="26" y="18"/>
                        <a:pt x="24" y="22"/>
                        <a:pt x="24" y="29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lnTo>
                        <a:pt x="35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3" name="Freeform 139">
                  <a:extLst>
                    <a:ext uri="{FF2B5EF4-FFF2-40B4-BE49-F238E27FC236}">
                      <a16:creationId xmlns:a16="http://schemas.microsoft.com/office/drawing/2014/main" id="{000BE7BB-17EB-F4BE-4C1B-3F1A34EC2C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" y="1950"/>
                  <a:ext cx="143" cy="286"/>
                </a:xfrm>
                <a:custGeom>
                  <a:avLst/>
                  <a:gdLst>
                    <a:gd name="T0" fmla="*/ 0 w 60"/>
                    <a:gd name="T1" fmla="*/ 1 h 120"/>
                    <a:gd name="T2" fmla="*/ 25 w 60"/>
                    <a:gd name="T3" fmla="*/ 1 h 120"/>
                    <a:gd name="T4" fmla="*/ 25 w 60"/>
                    <a:gd name="T5" fmla="*/ 6 h 120"/>
                    <a:gd name="T6" fmla="*/ 39 w 60"/>
                    <a:gd name="T7" fmla="*/ 0 h 120"/>
                    <a:gd name="T8" fmla="*/ 55 w 60"/>
                    <a:gd name="T9" fmla="*/ 7 h 120"/>
                    <a:gd name="T10" fmla="*/ 60 w 60"/>
                    <a:gd name="T11" fmla="*/ 29 h 120"/>
                    <a:gd name="T12" fmla="*/ 60 w 60"/>
                    <a:gd name="T13" fmla="*/ 66 h 120"/>
                    <a:gd name="T14" fmla="*/ 58 w 60"/>
                    <a:gd name="T15" fmla="*/ 85 h 120"/>
                    <a:gd name="T16" fmla="*/ 52 w 60"/>
                    <a:gd name="T17" fmla="*/ 97 h 120"/>
                    <a:gd name="T18" fmla="*/ 38 w 60"/>
                    <a:gd name="T19" fmla="*/ 101 h 120"/>
                    <a:gd name="T20" fmla="*/ 25 w 60"/>
                    <a:gd name="T21" fmla="*/ 96 h 120"/>
                    <a:gd name="T22" fmla="*/ 25 w 60"/>
                    <a:gd name="T23" fmla="*/ 120 h 120"/>
                    <a:gd name="T24" fmla="*/ 0 w 60"/>
                    <a:gd name="T25" fmla="*/ 120 h 120"/>
                    <a:gd name="T26" fmla="*/ 0 w 60"/>
                    <a:gd name="T27" fmla="*/ 1 h 120"/>
                    <a:gd name="T28" fmla="*/ 35 w 60"/>
                    <a:gd name="T29" fmla="*/ 80 h 120"/>
                    <a:gd name="T30" fmla="*/ 36 w 60"/>
                    <a:gd name="T31" fmla="*/ 71 h 120"/>
                    <a:gd name="T32" fmla="*/ 36 w 60"/>
                    <a:gd name="T33" fmla="*/ 29 h 120"/>
                    <a:gd name="T34" fmla="*/ 35 w 60"/>
                    <a:gd name="T35" fmla="*/ 21 h 120"/>
                    <a:gd name="T36" fmla="*/ 30 w 60"/>
                    <a:gd name="T37" fmla="*/ 18 h 120"/>
                    <a:gd name="T38" fmla="*/ 25 w 60"/>
                    <a:gd name="T39" fmla="*/ 29 h 120"/>
                    <a:gd name="T40" fmla="*/ 25 w 60"/>
                    <a:gd name="T41" fmla="*/ 72 h 120"/>
                    <a:gd name="T42" fmla="*/ 26 w 60"/>
                    <a:gd name="T43" fmla="*/ 80 h 120"/>
                    <a:gd name="T44" fmla="*/ 30 w 60"/>
                    <a:gd name="T45" fmla="*/ 83 h 120"/>
                    <a:gd name="T46" fmla="*/ 35 w 60"/>
                    <a:gd name="T47" fmla="*/ 8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120">
                      <a:moveTo>
                        <a:pt x="0" y="1"/>
                      </a:move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8" y="2"/>
                        <a:pt x="33" y="0"/>
                        <a:pt x="39" y="0"/>
                      </a:cubicBezTo>
                      <a:cubicBezTo>
                        <a:pt x="47" y="0"/>
                        <a:pt x="52" y="2"/>
                        <a:pt x="55" y="7"/>
                      </a:cubicBezTo>
                      <a:cubicBezTo>
                        <a:pt x="58" y="12"/>
                        <a:pt x="60" y="20"/>
                        <a:pt x="60" y="29"/>
                      </a:cubicBezTo>
                      <a:cubicBezTo>
                        <a:pt x="60" y="66"/>
                        <a:pt x="60" y="66"/>
                        <a:pt x="60" y="66"/>
                      </a:cubicBezTo>
                      <a:cubicBezTo>
                        <a:pt x="60" y="73"/>
                        <a:pt x="59" y="80"/>
                        <a:pt x="58" y="85"/>
                      </a:cubicBezTo>
                      <a:cubicBezTo>
                        <a:pt x="57" y="90"/>
                        <a:pt x="55" y="94"/>
                        <a:pt x="52" y="97"/>
                      </a:cubicBezTo>
                      <a:cubicBezTo>
                        <a:pt x="49" y="100"/>
                        <a:pt x="44" y="101"/>
                        <a:pt x="38" y="101"/>
                      </a:cubicBezTo>
                      <a:cubicBezTo>
                        <a:pt x="32" y="101"/>
                        <a:pt x="28" y="100"/>
                        <a:pt x="25" y="96"/>
                      </a:cubicBezTo>
                      <a:cubicBezTo>
                        <a:pt x="25" y="120"/>
                        <a:pt x="25" y="120"/>
                        <a:pt x="25" y="120"/>
                      </a:cubicBezTo>
                      <a:cubicBezTo>
                        <a:pt x="0" y="120"/>
                        <a:pt x="0" y="120"/>
                        <a:pt x="0" y="120"/>
                      </a:cubicBezTo>
                      <a:lnTo>
                        <a:pt x="0" y="1"/>
                      </a:lnTo>
                      <a:close/>
                      <a:moveTo>
                        <a:pt x="35" y="80"/>
                      </a:moveTo>
                      <a:cubicBezTo>
                        <a:pt x="35" y="78"/>
                        <a:pt x="36" y="75"/>
                        <a:pt x="36" y="71"/>
                      </a:cubicBezTo>
                      <a:cubicBezTo>
                        <a:pt x="36" y="29"/>
                        <a:pt x="36" y="29"/>
                        <a:pt x="36" y="29"/>
                      </a:cubicBezTo>
                      <a:cubicBezTo>
                        <a:pt x="36" y="25"/>
                        <a:pt x="35" y="23"/>
                        <a:pt x="35" y="21"/>
                      </a:cubicBezTo>
                      <a:cubicBezTo>
                        <a:pt x="34" y="19"/>
                        <a:pt x="32" y="18"/>
                        <a:pt x="30" y="18"/>
                      </a:cubicBezTo>
                      <a:cubicBezTo>
                        <a:pt x="26" y="18"/>
                        <a:pt x="25" y="22"/>
                        <a:pt x="25" y="29"/>
                      </a:cubicBez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5" y="76"/>
                        <a:pt x="25" y="78"/>
                        <a:pt x="26" y="80"/>
                      </a:cubicBezTo>
                      <a:cubicBezTo>
                        <a:pt x="27" y="82"/>
                        <a:pt x="28" y="83"/>
                        <a:pt x="30" y="83"/>
                      </a:cubicBezTo>
                      <a:cubicBezTo>
                        <a:pt x="33" y="83"/>
                        <a:pt x="34" y="82"/>
                        <a:pt x="35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4" name="Freeform 140">
                  <a:extLst>
                    <a:ext uri="{FF2B5EF4-FFF2-40B4-BE49-F238E27FC236}">
                      <a16:creationId xmlns:a16="http://schemas.microsoft.com/office/drawing/2014/main" id="{5A348934-13A8-86B5-9DB7-3D4E5C03C5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" y="1948"/>
                  <a:ext cx="97" cy="241"/>
                </a:xfrm>
                <a:custGeom>
                  <a:avLst/>
                  <a:gdLst>
                    <a:gd name="T0" fmla="*/ 0 w 41"/>
                    <a:gd name="T1" fmla="*/ 2 h 101"/>
                    <a:gd name="T2" fmla="*/ 24 w 41"/>
                    <a:gd name="T3" fmla="*/ 2 h 101"/>
                    <a:gd name="T4" fmla="*/ 24 w 41"/>
                    <a:gd name="T5" fmla="*/ 13 h 101"/>
                    <a:gd name="T6" fmla="*/ 30 w 41"/>
                    <a:gd name="T7" fmla="*/ 4 h 101"/>
                    <a:gd name="T8" fmla="*/ 41 w 41"/>
                    <a:gd name="T9" fmla="*/ 0 h 101"/>
                    <a:gd name="T10" fmla="*/ 41 w 41"/>
                    <a:gd name="T11" fmla="*/ 20 h 101"/>
                    <a:gd name="T12" fmla="*/ 30 w 41"/>
                    <a:gd name="T13" fmla="*/ 22 h 101"/>
                    <a:gd name="T14" fmla="*/ 24 w 41"/>
                    <a:gd name="T15" fmla="*/ 25 h 101"/>
                    <a:gd name="T16" fmla="*/ 24 w 41"/>
                    <a:gd name="T17" fmla="*/ 101 h 101"/>
                    <a:gd name="T18" fmla="*/ 0 w 41"/>
                    <a:gd name="T19" fmla="*/ 101 h 101"/>
                    <a:gd name="T20" fmla="*/ 0 w 41"/>
                    <a:gd name="T21" fmla="*/ 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1" h="101">
                      <a:moveTo>
                        <a:pt x="0" y="2"/>
                      </a:move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9"/>
                        <a:pt x="27" y="6"/>
                        <a:pt x="30" y="4"/>
                      </a:cubicBezTo>
                      <a:cubicBezTo>
                        <a:pt x="33" y="1"/>
                        <a:pt x="36" y="0"/>
                        <a:pt x="41" y="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37" y="20"/>
                        <a:pt x="34" y="21"/>
                        <a:pt x="30" y="22"/>
                      </a:cubicBezTo>
                      <a:cubicBezTo>
                        <a:pt x="26" y="23"/>
                        <a:pt x="24" y="24"/>
                        <a:pt x="24" y="25"/>
                      </a:cubicBezTo>
                      <a:cubicBezTo>
                        <a:pt x="24" y="101"/>
                        <a:pt x="24" y="101"/>
                        <a:pt x="24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5" name="Freeform 141">
                  <a:extLst>
                    <a:ext uri="{FF2B5EF4-FFF2-40B4-BE49-F238E27FC236}">
                      <a16:creationId xmlns:a16="http://schemas.microsoft.com/office/drawing/2014/main" id="{1EA5030B-7012-AF6A-8BDC-B96BF85002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5" y="1950"/>
                  <a:ext cx="141" cy="241"/>
                </a:xfrm>
                <a:custGeom>
                  <a:avLst/>
                  <a:gdLst>
                    <a:gd name="T0" fmla="*/ 7 w 59"/>
                    <a:gd name="T1" fmla="*/ 93 h 101"/>
                    <a:gd name="T2" fmla="*/ 0 w 59"/>
                    <a:gd name="T3" fmla="*/ 68 h 101"/>
                    <a:gd name="T4" fmla="*/ 0 w 59"/>
                    <a:gd name="T5" fmla="*/ 28 h 101"/>
                    <a:gd name="T6" fmla="*/ 8 w 59"/>
                    <a:gd name="T7" fmla="*/ 7 h 101"/>
                    <a:gd name="T8" fmla="*/ 30 w 59"/>
                    <a:gd name="T9" fmla="*/ 0 h 101"/>
                    <a:gd name="T10" fmla="*/ 59 w 59"/>
                    <a:gd name="T11" fmla="*/ 28 h 101"/>
                    <a:gd name="T12" fmla="*/ 59 w 59"/>
                    <a:gd name="T13" fmla="*/ 35 h 101"/>
                    <a:gd name="T14" fmla="*/ 59 w 59"/>
                    <a:gd name="T15" fmla="*/ 53 h 101"/>
                    <a:gd name="T16" fmla="*/ 24 w 59"/>
                    <a:gd name="T17" fmla="*/ 53 h 101"/>
                    <a:gd name="T18" fmla="*/ 24 w 59"/>
                    <a:gd name="T19" fmla="*/ 72 h 101"/>
                    <a:gd name="T20" fmla="*/ 25 w 59"/>
                    <a:gd name="T21" fmla="*/ 80 h 101"/>
                    <a:gd name="T22" fmla="*/ 30 w 59"/>
                    <a:gd name="T23" fmla="*/ 83 h 101"/>
                    <a:gd name="T24" fmla="*/ 34 w 59"/>
                    <a:gd name="T25" fmla="*/ 81 h 101"/>
                    <a:gd name="T26" fmla="*/ 35 w 59"/>
                    <a:gd name="T27" fmla="*/ 78 h 101"/>
                    <a:gd name="T28" fmla="*/ 35 w 59"/>
                    <a:gd name="T29" fmla="*/ 71 h 101"/>
                    <a:gd name="T30" fmla="*/ 35 w 59"/>
                    <a:gd name="T31" fmla="*/ 62 h 101"/>
                    <a:gd name="T32" fmla="*/ 59 w 59"/>
                    <a:gd name="T33" fmla="*/ 62 h 101"/>
                    <a:gd name="T34" fmla="*/ 59 w 59"/>
                    <a:gd name="T35" fmla="*/ 67 h 101"/>
                    <a:gd name="T36" fmla="*/ 52 w 59"/>
                    <a:gd name="T37" fmla="*/ 93 h 101"/>
                    <a:gd name="T38" fmla="*/ 29 w 59"/>
                    <a:gd name="T39" fmla="*/ 101 h 101"/>
                    <a:gd name="T40" fmla="*/ 7 w 59"/>
                    <a:gd name="T41" fmla="*/ 93 h 101"/>
                    <a:gd name="T42" fmla="*/ 35 w 59"/>
                    <a:gd name="T43" fmla="*/ 41 h 101"/>
                    <a:gd name="T44" fmla="*/ 35 w 59"/>
                    <a:gd name="T45" fmla="*/ 28 h 101"/>
                    <a:gd name="T46" fmla="*/ 30 w 59"/>
                    <a:gd name="T47" fmla="*/ 17 h 101"/>
                    <a:gd name="T48" fmla="*/ 24 w 59"/>
                    <a:gd name="T49" fmla="*/ 28 h 101"/>
                    <a:gd name="T50" fmla="*/ 24 w 59"/>
                    <a:gd name="T51" fmla="*/ 41 h 101"/>
                    <a:gd name="T52" fmla="*/ 35 w 59"/>
                    <a:gd name="T53" fmla="*/ 4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1">
                      <a:moveTo>
                        <a:pt x="7" y="93"/>
                      </a:moveTo>
                      <a:cubicBezTo>
                        <a:pt x="3" y="87"/>
                        <a:pt x="0" y="79"/>
                        <a:pt x="0" y="6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9"/>
                        <a:pt x="3" y="12"/>
                        <a:pt x="8" y="7"/>
                      </a:cubicBezTo>
                      <a:cubicBezTo>
                        <a:pt x="13" y="2"/>
                        <a:pt x="21" y="0"/>
                        <a:pt x="30" y="0"/>
                      </a:cubicBezTo>
                      <a:cubicBezTo>
                        <a:pt x="49" y="0"/>
                        <a:pt x="59" y="9"/>
                        <a:pt x="59" y="28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9" y="42"/>
                        <a:pt x="59" y="48"/>
                        <a:pt x="59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24" y="75"/>
                        <a:pt x="25" y="78"/>
                        <a:pt x="25" y="80"/>
                      </a:cubicBezTo>
                      <a:cubicBezTo>
                        <a:pt x="26" y="82"/>
                        <a:pt x="27" y="83"/>
                        <a:pt x="30" y="83"/>
                      </a:cubicBezTo>
                      <a:cubicBezTo>
                        <a:pt x="32" y="83"/>
                        <a:pt x="33" y="82"/>
                        <a:pt x="34" y="81"/>
                      </a:cubicBezTo>
                      <a:cubicBezTo>
                        <a:pt x="35" y="80"/>
                        <a:pt x="35" y="79"/>
                        <a:pt x="35" y="78"/>
                      </a:cubicBezTo>
                      <a:cubicBezTo>
                        <a:pt x="35" y="76"/>
                        <a:pt x="35" y="74"/>
                        <a:pt x="35" y="71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79"/>
                        <a:pt x="57" y="88"/>
                        <a:pt x="52" y="93"/>
                      </a:cubicBezTo>
                      <a:cubicBezTo>
                        <a:pt x="48" y="99"/>
                        <a:pt x="40" y="101"/>
                        <a:pt x="29" y="101"/>
                      </a:cubicBezTo>
                      <a:cubicBezTo>
                        <a:pt x="19" y="101"/>
                        <a:pt x="11" y="98"/>
                        <a:pt x="7" y="93"/>
                      </a:cubicBezTo>
                      <a:close/>
                      <a:moveTo>
                        <a:pt x="35" y="41"/>
                      </a:move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1"/>
                        <a:pt x="34" y="17"/>
                        <a:pt x="30" y="17"/>
                      </a:cubicBezTo>
                      <a:cubicBezTo>
                        <a:pt x="26" y="17"/>
                        <a:pt x="24" y="21"/>
                        <a:pt x="24" y="28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lnTo>
                        <a:pt x="35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6" name="Freeform 142">
                  <a:extLst>
                    <a:ext uri="{FF2B5EF4-FFF2-40B4-BE49-F238E27FC236}">
                      <a16:creationId xmlns:a16="http://schemas.microsoft.com/office/drawing/2014/main" id="{574E5BEA-9C04-E7A8-E10D-333D74B341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7" y="1952"/>
                  <a:ext cx="119" cy="237"/>
                </a:xfrm>
                <a:custGeom>
                  <a:avLst/>
                  <a:gdLst>
                    <a:gd name="T0" fmla="*/ 0 w 119"/>
                    <a:gd name="T1" fmla="*/ 237 h 237"/>
                    <a:gd name="T2" fmla="*/ 0 w 119"/>
                    <a:gd name="T3" fmla="*/ 203 h 237"/>
                    <a:gd name="T4" fmla="*/ 60 w 119"/>
                    <a:gd name="T5" fmla="*/ 43 h 237"/>
                    <a:gd name="T6" fmla="*/ 3 w 119"/>
                    <a:gd name="T7" fmla="*/ 43 h 237"/>
                    <a:gd name="T8" fmla="*/ 3 w 119"/>
                    <a:gd name="T9" fmla="*/ 0 h 237"/>
                    <a:gd name="T10" fmla="*/ 119 w 119"/>
                    <a:gd name="T11" fmla="*/ 0 h 237"/>
                    <a:gd name="T12" fmla="*/ 119 w 119"/>
                    <a:gd name="T13" fmla="*/ 39 h 237"/>
                    <a:gd name="T14" fmla="*/ 62 w 119"/>
                    <a:gd name="T15" fmla="*/ 194 h 237"/>
                    <a:gd name="T16" fmla="*/ 119 w 119"/>
                    <a:gd name="T17" fmla="*/ 194 h 237"/>
                    <a:gd name="T18" fmla="*/ 119 w 119"/>
                    <a:gd name="T19" fmla="*/ 237 h 237"/>
                    <a:gd name="T20" fmla="*/ 0 w 119"/>
                    <a:gd name="T21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" h="237">
                      <a:moveTo>
                        <a:pt x="0" y="237"/>
                      </a:moveTo>
                      <a:lnTo>
                        <a:pt x="0" y="203"/>
                      </a:lnTo>
                      <a:lnTo>
                        <a:pt x="60" y="43"/>
                      </a:lnTo>
                      <a:lnTo>
                        <a:pt x="3" y="43"/>
                      </a:lnTo>
                      <a:lnTo>
                        <a:pt x="3" y="0"/>
                      </a:lnTo>
                      <a:lnTo>
                        <a:pt x="119" y="0"/>
                      </a:lnTo>
                      <a:lnTo>
                        <a:pt x="119" y="39"/>
                      </a:lnTo>
                      <a:lnTo>
                        <a:pt x="62" y="194"/>
                      </a:lnTo>
                      <a:lnTo>
                        <a:pt x="119" y="194"/>
                      </a:lnTo>
                      <a:lnTo>
                        <a:pt x="119" y="237"/>
                      </a:lnTo>
                      <a:lnTo>
                        <a:pt x="0" y="2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7" name="Freeform 143">
                  <a:extLst>
                    <a:ext uri="{FF2B5EF4-FFF2-40B4-BE49-F238E27FC236}">
                      <a16:creationId xmlns:a16="http://schemas.microsoft.com/office/drawing/2014/main" id="{44C7FA39-40B9-9A10-98BF-AD10C8F5C0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98" y="1950"/>
                  <a:ext cx="141" cy="241"/>
                </a:xfrm>
                <a:custGeom>
                  <a:avLst/>
                  <a:gdLst>
                    <a:gd name="T0" fmla="*/ 7 w 59"/>
                    <a:gd name="T1" fmla="*/ 93 h 101"/>
                    <a:gd name="T2" fmla="*/ 0 w 59"/>
                    <a:gd name="T3" fmla="*/ 68 h 101"/>
                    <a:gd name="T4" fmla="*/ 0 w 59"/>
                    <a:gd name="T5" fmla="*/ 28 h 101"/>
                    <a:gd name="T6" fmla="*/ 8 w 59"/>
                    <a:gd name="T7" fmla="*/ 7 h 101"/>
                    <a:gd name="T8" fmla="*/ 30 w 59"/>
                    <a:gd name="T9" fmla="*/ 0 h 101"/>
                    <a:gd name="T10" fmla="*/ 59 w 59"/>
                    <a:gd name="T11" fmla="*/ 28 h 101"/>
                    <a:gd name="T12" fmla="*/ 59 w 59"/>
                    <a:gd name="T13" fmla="*/ 35 h 101"/>
                    <a:gd name="T14" fmla="*/ 58 w 59"/>
                    <a:gd name="T15" fmla="*/ 53 h 101"/>
                    <a:gd name="T16" fmla="*/ 24 w 59"/>
                    <a:gd name="T17" fmla="*/ 53 h 101"/>
                    <a:gd name="T18" fmla="*/ 24 w 59"/>
                    <a:gd name="T19" fmla="*/ 72 h 101"/>
                    <a:gd name="T20" fmla="*/ 25 w 59"/>
                    <a:gd name="T21" fmla="*/ 80 h 101"/>
                    <a:gd name="T22" fmla="*/ 30 w 59"/>
                    <a:gd name="T23" fmla="*/ 83 h 101"/>
                    <a:gd name="T24" fmla="*/ 33 w 59"/>
                    <a:gd name="T25" fmla="*/ 81 h 101"/>
                    <a:gd name="T26" fmla="*/ 35 w 59"/>
                    <a:gd name="T27" fmla="*/ 78 h 101"/>
                    <a:gd name="T28" fmla="*/ 35 w 59"/>
                    <a:gd name="T29" fmla="*/ 71 h 101"/>
                    <a:gd name="T30" fmla="*/ 35 w 59"/>
                    <a:gd name="T31" fmla="*/ 62 h 101"/>
                    <a:gd name="T32" fmla="*/ 59 w 59"/>
                    <a:gd name="T33" fmla="*/ 62 h 101"/>
                    <a:gd name="T34" fmla="*/ 59 w 59"/>
                    <a:gd name="T35" fmla="*/ 67 h 101"/>
                    <a:gd name="T36" fmla="*/ 52 w 59"/>
                    <a:gd name="T37" fmla="*/ 93 h 101"/>
                    <a:gd name="T38" fmla="*/ 29 w 59"/>
                    <a:gd name="T39" fmla="*/ 101 h 101"/>
                    <a:gd name="T40" fmla="*/ 7 w 59"/>
                    <a:gd name="T41" fmla="*/ 93 h 101"/>
                    <a:gd name="T42" fmla="*/ 35 w 59"/>
                    <a:gd name="T43" fmla="*/ 41 h 101"/>
                    <a:gd name="T44" fmla="*/ 35 w 59"/>
                    <a:gd name="T45" fmla="*/ 28 h 101"/>
                    <a:gd name="T46" fmla="*/ 30 w 59"/>
                    <a:gd name="T47" fmla="*/ 17 h 101"/>
                    <a:gd name="T48" fmla="*/ 24 w 59"/>
                    <a:gd name="T49" fmla="*/ 28 h 101"/>
                    <a:gd name="T50" fmla="*/ 24 w 59"/>
                    <a:gd name="T51" fmla="*/ 41 h 101"/>
                    <a:gd name="T52" fmla="*/ 35 w 59"/>
                    <a:gd name="T53" fmla="*/ 4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1">
                      <a:moveTo>
                        <a:pt x="7" y="93"/>
                      </a:moveTo>
                      <a:cubicBezTo>
                        <a:pt x="2" y="87"/>
                        <a:pt x="0" y="79"/>
                        <a:pt x="0" y="6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9"/>
                        <a:pt x="3" y="12"/>
                        <a:pt x="8" y="7"/>
                      </a:cubicBezTo>
                      <a:cubicBezTo>
                        <a:pt x="13" y="2"/>
                        <a:pt x="21" y="0"/>
                        <a:pt x="30" y="0"/>
                      </a:cubicBezTo>
                      <a:cubicBezTo>
                        <a:pt x="49" y="0"/>
                        <a:pt x="59" y="9"/>
                        <a:pt x="59" y="28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9" y="42"/>
                        <a:pt x="59" y="48"/>
                        <a:pt x="58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24" y="75"/>
                        <a:pt x="24" y="78"/>
                        <a:pt x="25" y="80"/>
                      </a:cubicBezTo>
                      <a:cubicBezTo>
                        <a:pt x="26" y="82"/>
                        <a:pt x="27" y="83"/>
                        <a:pt x="30" y="83"/>
                      </a:cubicBezTo>
                      <a:cubicBezTo>
                        <a:pt x="31" y="83"/>
                        <a:pt x="33" y="82"/>
                        <a:pt x="33" y="81"/>
                      </a:cubicBezTo>
                      <a:cubicBezTo>
                        <a:pt x="34" y="80"/>
                        <a:pt x="35" y="79"/>
                        <a:pt x="35" y="78"/>
                      </a:cubicBezTo>
                      <a:cubicBezTo>
                        <a:pt x="35" y="76"/>
                        <a:pt x="35" y="74"/>
                        <a:pt x="35" y="71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79"/>
                        <a:pt x="56" y="88"/>
                        <a:pt x="52" y="93"/>
                      </a:cubicBezTo>
                      <a:cubicBezTo>
                        <a:pt x="47" y="99"/>
                        <a:pt x="40" y="101"/>
                        <a:pt x="29" y="101"/>
                      </a:cubicBezTo>
                      <a:cubicBezTo>
                        <a:pt x="19" y="101"/>
                        <a:pt x="11" y="98"/>
                        <a:pt x="7" y="93"/>
                      </a:cubicBezTo>
                      <a:close/>
                      <a:moveTo>
                        <a:pt x="35" y="41"/>
                      </a:move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1"/>
                        <a:pt x="33" y="17"/>
                        <a:pt x="30" y="17"/>
                      </a:cubicBezTo>
                      <a:cubicBezTo>
                        <a:pt x="26" y="17"/>
                        <a:pt x="24" y="21"/>
                        <a:pt x="24" y="28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lnTo>
                        <a:pt x="35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8" name="Freeform 144">
                  <a:extLst>
                    <a:ext uri="{FF2B5EF4-FFF2-40B4-BE49-F238E27FC236}">
                      <a16:creationId xmlns:a16="http://schemas.microsoft.com/office/drawing/2014/main" id="{58B7021C-4C82-49F9-30FE-F4F07F87DD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8" y="1950"/>
                  <a:ext cx="138" cy="239"/>
                </a:xfrm>
                <a:custGeom>
                  <a:avLst/>
                  <a:gdLst>
                    <a:gd name="T0" fmla="*/ 0 w 58"/>
                    <a:gd name="T1" fmla="*/ 1 h 100"/>
                    <a:gd name="T2" fmla="*/ 23 w 58"/>
                    <a:gd name="T3" fmla="*/ 1 h 100"/>
                    <a:gd name="T4" fmla="*/ 23 w 58"/>
                    <a:gd name="T5" fmla="*/ 13 h 100"/>
                    <a:gd name="T6" fmla="*/ 28 w 58"/>
                    <a:gd name="T7" fmla="*/ 3 h 100"/>
                    <a:gd name="T8" fmla="*/ 38 w 58"/>
                    <a:gd name="T9" fmla="*/ 0 h 100"/>
                    <a:gd name="T10" fmla="*/ 53 w 58"/>
                    <a:gd name="T11" fmla="*/ 6 h 100"/>
                    <a:gd name="T12" fmla="*/ 58 w 58"/>
                    <a:gd name="T13" fmla="*/ 23 h 100"/>
                    <a:gd name="T14" fmla="*/ 58 w 58"/>
                    <a:gd name="T15" fmla="*/ 100 h 100"/>
                    <a:gd name="T16" fmla="*/ 35 w 58"/>
                    <a:gd name="T17" fmla="*/ 100 h 100"/>
                    <a:gd name="T18" fmla="*/ 35 w 58"/>
                    <a:gd name="T19" fmla="*/ 26 h 100"/>
                    <a:gd name="T20" fmla="*/ 33 w 58"/>
                    <a:gd name="T21" fmla="*/ 20 h 100"/>
                    <a:gd name="T22" fmla="*/ 29 w 58"/>
                    <a:gd name="T23" fmla="*/ 18 h 100"/>
                    <a:gd name="T24" fmla="*/ 24 w 58"/>
                    <a:gd name="T25" fmla="*/ 21 h 100"/>
                    <a:gd name="T26" fmla="*/ 23 w 58"/>
                    <a:gd name="T27" fmla="*/ 30 h 100"/>
                    <a:gd name="T28" fmla="*/ 23 w 58"/>
                    <a:gd name="T29" fmla="*/ 100 h 100"/>
                    <a:gd name="T30" fmla="*/ 0 w 58"/>
                    <a:gd name="T31" fmla="*/ 100 h 100"/>
                    <a:gd name="T32" fmla="*/ 0 w 58"/>
                    <a:gd name="T33" fmla="*/ 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00">
                      <a:moveTo>
                        <a:pt x="0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6" y="6"/>
                        <a:pt x="28" y="3"/>
                      </a:cubicBezTo>
                      <a:cubicBezTo>
                        <a:pt x="31" y="1"/>
                        <a:pt x="34" y="0"/>
                        <a:pt x="38" y="0"/>
                      </a:cubicBezTo>
                      <a:cubicBezTo>
                        <a:pt x="45" y="0"/>
                        <a:pt x="50" y="2"/>
                        <a:pt x="53" y="6"/>
                      </a:cubicBezTo>
                      <a:cubicBezTo>
                        <a:pt x="56" y="10"/>
                        <a:pt x="58" y="16"/>
                        <a:pt x="58" y="23"/>
                      </a:cubicBezTo>
                      <a:cubicBezTo>
                        <a:pt x="58" y="100"/>
                        <a:pt x="58" y="100"/>
                        <a:pt x="58" y="100"/>
                      </a:cubicBezTo>
                      <a:cubicBezTo>
                        <a:pt x="35" y="100"/>
                        <a:pt x="35" y="100"/>
                        <a:pt x="35" y="100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4"/>
                        <a:pt x="34" y="22"/>
                        <a:pt x="33" y="20"/>
                      </a:cubicBezTo>
                      <a:cubicBezTo>
                        <a:pt x="32" y="19"/>
                        <a:pt x="31" y="18"/>
                        <a:pt x="29" y="18"/>
                      </a:cubicBezTo>
                      <a:cubicBezTo>
                        <a:pt x="27" y="18"/>
                        <a:pt x="25" y="19"/>
                        <a:pt x="24" y="21"/>
                      </a:cubicBezTo>
                      <a:cubicBezTo>
                        <a:pt x="24" y="23"/>
                        <a:pt x="23" y="26"/>
                        <a:pt x="23" y="30"/>
                      </a:cubicBezTo>
                      <a:cubicBezTo>
                        <a:pt x="23" y="100"/>
                        <a:pt x="23" y="100"/>
                        <a:pt x="23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39" name="Freeform 145">
                  <a:extLst>
                    <a:ext uri="{FF2B5EF4-FFF2-40B4-BE49-F238E27FC236}">
                      <a16:creationId xmlns:a16="http://schemas.microsoft.com/office/drawing/2014/main" id="{E6644E33-05D3-9C7E-23C9-88B3C41B2B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3" y="1909"/>
                  <a:ext cx="85" cy="282"/>
                </a:xfrm>
                <a:custGeom>
                  <a:avLst/>
                  <a:gdLst>
                    <a:gd name="T0" fmla="*/ 10 w 36"/>
                    <a:gd name="T1" fmla="*/ 114 h 118"/>
                    <a:gd name="T2" fmla="*/ 6 w 36"/>
                    <a:gd name="T3" fmla="*/ 102 h 118"/>
                    <a:gd name="T4" fmla="*/ 6 w 36"/>
                    <a:gd name="T5" fmla="*/ 40 h 118"/>
                    <a:gd name="T6" fmla="*/ 0 w 36"/>
                    <a:gd name="T7" fmla="*/ 40 h 118"/>
                    <a:gd name="T8" fmla="*/ 0 w 36"/>
                    <a:gd name="T9" fmla="*/ 21 h 118"/>
                    <a:gd name="T10" fmla="*/ 6 w 36"/>
                    <a:gd name="T11" fmla="*/ 21 h 118"/>
                    <a:gd name="T12" fmla="*/ 6 w 36"/>
                    <a:gd name="T13" fmla="*/ 0 h 118"/>
                    <a:gd name="T14" fmla="*/ 29 w 36"/>
                    <a:gd name="T15" fmla="*/ 0 h 118"/>
                    <a:gd name="T16" fmla="*/ 29 w 36"/>
                    <a:gd name="T17" fmla="*/ 21 h 118"/>
                    <a:gd name="T18" fmla="*/ 36 w 36"/>
                    <a:gd name="T19" fmla="*/ 21 h 118"/>
                    <a:gd name="T20" fmla="*/ 36 w 36"/>
                    <a:gd name="T21" fmla="*/ 40 h 118"/>
                    <a:gd name="T22" fmla="*/ 29 w 36"/>
                    <a:gd name="T23" fmla="*/ 40 h 118"/>
                    <a:gd name="T24" fmla="*/ 29 w 36"/>
                    <a:gd name="T25" fmla="*/ 95 h 118"/>
                    <a:gd name="T26" fmla="*/ 30 w 36"/>
                    <a:gd name="T27" fmla="*/ 99 h 118"/>
                    <a:gd name="T28" fmla="*/ 32 w 36"/>
                    <a:gd name="T29" fmla="*/ 100 h 118"/>
                    <a:gd name="T30" fmla="*/ 35 w 36"/>
                    <a:gd name="T31" fmla="*/ 100 h 118"/>
                    <a:gd name="T32" fmla="*/ 36 w 36"/>
                    <a:gd name="T33" fmla="*/ 100 h 118"/>
                    <a:gd name="T34" fmla="*/ 36 w 36"/>
                    <a:gd name="T35" fmla="*/ 117 h 118"/>
                    <a:gd name="T36" fmla="*/ 30 w 36"/>
                    <a:gd name="T37" fmla="*/ 118 h 118"/>
                    <a:gd name="T38" fmla="*/ 23 w 36"/>
                    <a:gd name="T39" fmla="*/ 118 h 118"/>
                    <a:gd name="T40" fmla="*/ 10 w 36"/>
                    <a:gd name="T41" fmla="*/ 11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118">
                      <a:moveTo>
                        <a:pt x="10" y="114"/>
                      </a:moveTo>
                      <a:cubicBezTo>
                        <a:pt x="8" y="112"/>
                        <a:pt x="6" y="107"/>
                        <a:pt x="6" y="102"/>
                      </a:cubicBezTo>
                      <a:cubicBezTo>
                        <a:pt x="6" y="40"/>
                        <a:pt x="6" y="40"/>
                        <a:pt x="6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21"/>
                        <a:pt x="29" y="21"/>
                        <a:pt x="29" y="21"/>
                      </a:cubicBezTo>
                      <a:cubicBezTo>
                        <a:pt x="36" y="21"/>
                        <a:pt x="36" y="21"/>
                        <a:pt x="36" y="21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29" y="97"/>
                        <a:pt x="30" y="98"/>
                        <a:pt x="30" y="99"/>
                      </a:cubicBezTo>
                      <a:cubicBezTo>
                        <a:pt x="30" y="100"/>
                        <a:pt x="31" y="100"/>
                        <a:pt x="32" y="100"/>
                      </a:cubicBezTo>
                      <a:cubicBezTo>
                        <a:pt x="33" y="100"/>
                        <a:pt x="34" y="100"/>
                        <a:pt x="35" y="100"/>
                      </a:cubicBezTo>
                      <a:cubicBezTo>
                        <a:pt x="35" y="100"/>
                        <a:pt x="36" y="100"/>
                        <a:pt x="36" y="100"/>
                      </a:cubicBezTo>
                      <a:cubicBezTo>
                        <a:pt x="36" y="117"/>
                        <a:pt x="36" y="117"/>
                        <a:pt x="36" y="117"/>
                      </a:cubicBezTo>
                      <a:cubicBezTo>
                        <a:pt x="35" y="117"/>
                        <a:pt x="33" y="117"/>
                        <a:pt x="30" y="118"/>
                      </a:cubicBezTo>
                      <a:cubicBezTo>
                        <a:pt x="28" y="118"/>
                        <a:pt x="25" y="118"/>
                        <a:pt x="23" y="118"/>
                      </a:cubicBezTo>
                      <a:cubicBezTo>
                        <a:pt x="17" y="118"/>
                        <a:pt x="12" y="117"/>
                        <a:pt x="1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0" name="Freeform 146">
                  <a:extLst>
                    <a:ext uri="{FF2B5EF4-FFF2-40B4-BE49-F238E27FC236}">
                      <a16:creationId xmlns:a16="http://schemas.microsoft.com/office/drawing/2014/main" id="{6D4D283D-2611-855D-AB07-11200F1F56B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13" y="1950"/>
                  <a:ext cx="140" cy="241"/>
                </a:xfrm>
                <a:custGeom>
                  <a:avLst/>
                  <a:gdLst>
                    <a:gd name="T0" fmla="*/ 4 w 59"/>
                    <a:gd name="T1" fmla="*/ 94 h 101"/>
                    <a:gd name="T2" fmla="*/ 0 w 59"/>
                    <a:gd name="T3" fmla="*/ 72 h 101"/>
                    <a:gd name="T4" fmla="*/ 3 w 59"/>
                    <a:gd name="T5" fmla="*/ 54 h 101"/>
                    <a:gd name="T6" fmla="*/ 12 w 59"/>
                    <a:gd name="T7" fmla="*/ 45 h 101"/>
                    <a:gd name="T8" fmla="*/ 28 w 59"/>
                    <a:gd name="T9" fmla="*/ 38 h 101"/>
                    <a:gd name="T10" fmla="*/ 35 w 59"/>
                    <a:gd name="T11" fmla="*/ 36 h 101"/>
                    <a:gd name="T12" fmla="*/ 35 w 59"/>
                    <a:gd name="T13" fmla="*/ 36 h 101"/>
                    <a:gd name="T14" fmla="*/ 35 w 59"/>
                    <a:gd name="T15" fmla="*/ 26 h 101"/>
                    <a:gd name="T16" fmla="*/ 33 w 59"/>
                    <a:gd name="T17" fmla="*/ 20 h 101"/>
                    <a:gd name="T18" fmla="*/ 29 w 59"/>
                    <a:gd name="T19" fmla="*/ 18 h 101"/>
                    <a:gd name="T20" fmla="*/ 26 w 59"/>
                    <a:gd name="T21" fmla="*/ 19 h 101"/>
                    <a:gd name="T22" fmla="*/ 25 w 59"/>
                    <a:gd name="T23" fmla="*/ 24 h 101"/>
                    <a:gd name="T24" fmla="*/ 25 w 59"/>
                    <a:gd name="T25" fmla="*/ 30 h 101"/>
                    <a:gd name="T26" fmla="*/ 1 w 59"/>
                    <a:gd name="T27" fmla="*/ 30 h 101"/>
                    <a:gd name="T28" fmla="*/ 1 w 59"/>
                    <a:gd name="T29" fmla="*/ 27 h 101"/>
                    <a:gd name="T30" fmla="*/ 8 w 59"/>
                    <a:gd name="T31" fmla="*/ 6 h 101"/>
                    <a:gd name="T32" fmla="*/ 31 w 59"/>
                    <a:gd name="T33" fmla="*/ 0 h 101"/>
                    <a:gd name="T34" fmla="*/ 51 w 59"/>
                    <a:gd name="T35" fmla="*/ 6 h 101"/>
                    <a:gd name="T36" fmla="*/ 59 w 59"/>
                    <a:gd name="T37" fmla="*/ 24 h 101"/>
                    <a:gd name="T38" fmla="*/ 59 w 59"/>
                    <a:gd name="T39" fmla="*/ 100 h 101"/>
                    <a:gd name="T40" fmla="*/ 35 w 59"/>
                    <a:gd name="T41" fmla="*/ 100 h 101"/>
                    <a:gd name="T42" fmla="*/ 35 w 59"/>
                    <a:gd name="T43" fmla="*/ 88 h 101"/>
                    <a:gd name="T44" fmla="*/ 29 w 59"/>
                    <a:gd name="T45" fmla="*/ 98 h 101"/>
                    <a:gd name="T46" fmla="*/ 20 w 59"/>
                    <a:gd name="T47" fmla="*/ 101 h 101"/>
                    <a:gd name="T48" fmla="*/ 4 w 59"/>
                    <a:gd name="T49" fmla="*/ 94 h 101"/>
                    <a:gd name="T50" fmla="*/ 33 w 59"/>
                    <a:gd name="T51" fmla="*/ 81 h 101"/>
                    <a:gd name="T52" fmla="*/ 35 w 59"/>
                    <a:gd name="T53" fmla="*/ 75 h 101"/>
                    <a:gd name="T54" fmla="*/ 35 w 59"/>
                    <a:gd name="T55" fmla="*/ 47 h 101"/>
                    <a:gd name="T56" fmla="*/ 27 w 59"/>
                    <a:gd name="T57" fmla="*/ 52 h 101"/>
                    <a:gd name="T58" fmla="*/ 24 w 59"/>
                    <a:gd name="T59" fmla="*/ 61 h 101"/>
                    <a:gd name="T60" fmla="*/ 24 w 59"/>
                    <a:gd name="T61" fmla="*/ 74 h 101"/>
                    <a:gd name="T62" fmla="*/ 29 w 59"/>
                    <a:gd name="T63" fmla="*/ 83 h 101"/>
                    <a:gd name="T64" fmla="*/ 33 w 59"/>
                    <a:gd name="T65" fmla="*/ 8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9" h="101">
                      <a:moveTo>
                        <a:pt x="4" y="94"/>
                      </a:moveTo>
                      <a:cubicBezTo>
                        <a:pt x="1" y="88"/>
                        <a:pt x="0" y="81"/>
                        <a:pt x="0" y="72"/>
                      </a:cubicBezTo>
                      <a:cubicBezTo>
                        <a:pt x="0" y="64"/>
                        <a:pt x="1" y="58"/>
                        <a:pt x="3" y="54"/>
                      </a:cubicBezTo>
                      <a:cubicBezTo>
                        <a:pt x="5" y="50"/>
                        <a:pt x="8" y="46"/>
                        <a:pt x="12" y="45"/>
                      </a:cubicBezTo>
                      <a:cubicBezTo>
                        <a:pt x="15" y="43"/>
                        <a:pt x="21" y="40"/>
                        <a:pt x="28" y="38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3"/>
                        <a:pt x="34" y="21"/>
                        <a:pt x="33" y="20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8" y="18"/>
                        <a:pt x="27" y="18"/>
                        <a:pt x="26" y="19"/>
                      </a:cubicBezTo>
                      <a:cubicBezTo>
                        <a:pt x="25" y="20"/>
                        <a:pt x="25" y="22"/>
                        <a:pt x="25" y="24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17"/>
                        <a:pt x="4" y="10"/>
                        <a:pt x="8" y="6"/>
                      </a:cubicBezTo>
                      <a:cubicBezTo>
                        <a:pt x="13" y="2"/>
                        <a:pt x="20" y="0"/>
                        <a:pt x="31" y="0"/>
                      </a:cubicBezTo>
                      <a:cubicBezTo>
                        <a:pt x="39" y="0"/>
                        <a:pt x="46" y="2"/>
                        <a:pt x="51" y="6"/>
                      </a:cubicBezTo>
                      <a:cubicBezTo>
                        <a:pt x="56" y="10"/>
                        <a:pt x="59" y="16"/>
                        <a:pt x="59" y="24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35" y="100"/>
                        <a:pt x="35" y="100"/>
                        <a:pt x="35" y="100"/>
                      </a:cubicBezTo>
                      <a:cubicBezTo>
                        <a:pt x="35" y="88"/>
                        <a:pt x="35" y="88"/>
                        <a:pt x="35" y="88"/>
                      </a:cubicBezTo>
                      <a:cubicBezTo>
                        <a:pt x="34" y="92"/>
                        <a:pt x="32" y="96"/>
                        <a:pt x="29" y="98"/>
                      </a:cubicBezTo>
                      <a:cubicBezTo>
                        <a:pt x="27" y="100"/>
                        <a:pt x="24" y="101"/>
                        <a:pt x="20" y="101"/>
                      </a:cubicBezTo>
                      <a:cubicBezTo>
                        <a:pt x="12" y="101"/>
                        <a:pt x="7" y="99"/>
                        <a:pt x="4" y="94"/>
                      </a:cubicBezTo>
                      <a:close/>
                      <a:moveTo>
                        <a:pt x="33" y="81"/>
                      </a:moveTo>
                      <a:cubicBezTo>
                        <a:pt x="34" y="79"/>
                        <a:pt x="35" y="77"/>
                        <a:pt x="35" y="75"/>
                      </a:cubicBezTo>
                      <a:cubicBezTo>
                        <a:pt x="35" y="47"/>
                        <a:pt x="35" y="47"/>
                        <a:pt x="35" y="47"/>
                      </a:cubicBezTo>
                      <a:cubicBezTo>
                        <a:pt x="31" y="49"/>
                        <a:pt x="28" y="50"/>
                        <a:pt x="27" y="52"/>
                      </a:cubicBezTo>
                      <a:cubicBezTo>
                        <a:pt x="25" y="55"/>
                        <a:pt x="24" y="57"/>
                        <a:pt x="24" y="61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80"/>
                        <a:pt x="26" y="83"/>
                        <a:pt x="29" y="83"/>
                      </a:cubicBezTo>
                      <a:cubicBezTo>
                        <a:pt x="31" y="83"/>
                        <a:pt x="33" y="82"/>
                        <a:pt x="33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1" name="Freeform 147">
                  <a:extLst>
                    <a:ext uri="{FF2B5EF4-FFF2-40B4-BE49-F238E27FC236}">
                      <a16:creationId xmlns:a16="http://schemas.microsoft.com/office/drawing/2014/main" id="{1D8074DF-5975-7279-C976-7EEB192E3C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0" y="1950"/>
                  <a:ext cx="143" cy="241"/>
                </a:xfrm>
                <a:custGeom>
                  <a:avLst/>
                  <a:gdLst>
                    <a:gd name="T0" fmla="*/ 7 w 60"/>
                    <a:gd name="T1" fmla="*/ 93 h 101"/>
                    <a:gd name="T2" fmla="*/ 0 w 60"/>
                    <a:gd name="T3" fmla="*/ 68 h 101"/>
                    <a:gd name="T4" fmla="*/ 0 w 60"/>
                    <a:gd name="T5" fmla="*/ 37 h 101"/>
                    <a:gd name="T6" fmla="*/ 3 w 60"/>
                    <a:gd name="T7" fmla="*/ 16 h 101"/>
                    <a:gd name="T8" fmla="*/ 12 w 60"/>
                    <a:gd name="T9" fmla="*/ 4 h 101"/>
                    <a:gd name="T10" fmla="*/ 31 w 60"/>
                    <a:gd name="T11" fmla="*/ 0 h 101"/>
                    <a:gd name="T12" fmla="*/ 52 w 60"/>
                    <a:gd name="T13" fmla="*/ 6 h 101"/>
                    <a:gd name="T14" fmla="*/ 60 w 60"/>
                    <a:gd name="T15" fmla="*/ 25 h 101"/>
                    <a:gd name="T16" fmla="*/ 60 w 60"/>
                    <a:gd name="T17" fmla="*/ 40 h 101"/>
                    <a:gd name="T18" fmla="*/ 35 w 60"/>
                    <a:gd name="T19" fmla="*/ 40 h 101"/>
                    <a:gd name="T20" fmla="*/ 35 w 60"/>
                    <a:gd name="T21" fmla="*/ 26 h 101"/>
                    <a:gd name="T22" fmla="*/ 34 w 60"/>
                    <a:gd name="T23" fmla="*/ 20 h 101"/>
                    <a:gd name="T24" fmla="*/ 30 w 60"/>
                    <a:gd name="T25" fmla="*/ 18 h 101"/>
                    <a:gd name="T26" fmla="*/ 24 w 60"/>
                    <a:gd name="T27" fmla="*/ 26 h 101"/>
                    <a:gd name="T28" fmla="*/ 24 w 60"/>
                    <a:gd name="T29" fmla="*/ 74 h 101"/>
                    <a:gd name="T30" fmla="*/ 26 w 60"/>
                    <a:gd name="T31" fmla="*/ 80 h 101"/>
                    <a:gd name="T32" fmla="*/ 30 w 60"/>
                    <a:gd name="T33" fmla="*/ 83 h 101"/>
                    <a:gd name="T34" fmla="*/ 34 w 60"/>
                    <a:gd name="T35" fmla="*/ 80 h 101"/>
                    <a:gd name="T36" fmla="*/ 35 w 60"/>
                    <a:gd name="T37" fmla="*/ 74 h 101"/>
                    <a:gd name="T38" fmla="*/ 35 w 60"/>
                    <a:gd name="T39" fmla="*/ 58 h 101"/>
                    <a:gd name="T40" fmla="*/ 60 w 60"/>
                    <a:gd name="T41" fmla="*/ 58 h 101"/>
                    <a:gd name="T42" fmla="*/ 60 w 60"/>
                    <a:gd name="T43" fmla="*/ 75 h 101"/>
                    <a:gd name="T44" fmla="*/ 52 w 60"/>
                    <a:gd name="T45" fmla="*/ 94 h 101"/>
                    <a:gd name="T46" fmla="*/ 31 w 60"/>
                    <a:gd name="T47" fmla="*/ 101 h 101"/>
                    <a:gd name="T48" fmla="*/ 7 w 60"/>
                    <a:gd name="T49" fmla="*/ 93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101">
                      <a:moveTo>
                        <a:pt x="7" y="93"/>
                      </a:moveTo>
                      <a:cubicBezTo>
                        <a:pt x="3" y="87"/>
                        <a:pt x="0" y="79"/>
                        <a:pt x="0" y="68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28"/>
                        <a:pt x="1" y="21"/>
                        <a:pt x="3" y="16"/>
                      </a:cubicBezTo>
                      <a:cubicBezTo>
                        <a:pt x="5" y="10"/>
                        <a:pt x="8" y="6"/>
                        <a:pt x="12" y="4"/>
                      </a:cubicBezTo>
                      <a:cubicBezTo>
                        <a:pt x="17" y="1"/>
                        <a:pt x="23" y="0"/>
                        <a:pt x="31" y="0"/>
                      </a:cubicBezTo>
                      <a:cubicBezTo>
                        <a:pt x="39" y="0"/>
                        <a:pt x="46" y="2"/>
                        <a:pt x="52" y="6"/>
                      </a:cubicBezTo>
                      <a:cubicBezTo>
                        <a:pt x="57" y="11"/>
                        <a:pt x="60" y="17"/>
                        <a:pt x="60" y="25"/>
                      </a:cubicBezTo>
                      <a:cubicBezTo>
                        <a:pt x="60" y="40"/>
                        <a:pt x="60" y="40"/>
                        <a:pt x="60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3"/>
                        <a:pt x="35" y="21"/>
                        <a:pt x="34" y="20"/>
                      </a:cubicBezTo>
                      <a:cubicBezTo>
                        <a:pt x="34" y="19"/>
                        <a:pt x="32" y="18"/>
                        <a:pt x="30" y="18"/>
                      </a:cubicBezTo>
                      <a:cubicBezTo>
                        <a:pt x="26" y="18"/>
                        <a:pt x="24" y="21"/>
                        <a:pt x="24" y="26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4" y="77"/>
                        <a:pt x="25" y="79"/>
                        <a:pt x="26" y="80"/>
                      </a:cubicBezTo>
                      <a:cubicBezTo>
                        <a:pt x="27" y="82"/>
                        <a:pt x="28" y="83"/>
                        <a:pt x="30" y="83"/>
                      </a:cubicBezTo>
                      <a:cubicBezTo>
                        <a:pt x="32" y="83"/>
                        <a:pt x="33" y="82"/>
                        <a:pt x="34" y="80"/>
                      </a:cubicBezTo>
                      <a:cubicBezTo>
                        <a:pt x="35" y="79"/>
                        <a:pt x="36" y="77"/>
                        <a:pt x="35" y="74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60" y="58"/>
                        <a:pt x="60" y="58"/>
                        <a:pt x="60" y="5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0" y="83"/>
                        <a:pt x="57" y="90"/>
                        <a:pt x="52" y="94"/>
                      </a:cubicBezTo>
                      <a:cubicBezTo>
                        <a:pt x="46" y="99"/>
                        <a:pt x="39" y="101"/>
                        <a:pt x="31" y="101"/>
                      </a:cubicBezTo>
                      <a:cubicBezTo>
                        <a:pt x="20" y="101"/>
                        <a:pt x="12" y="99"/>
                        <a:pt x="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2" name="Freeform 148">
                  <a:extLst>
                    <a:ext uri="{FF2B5EF4-FFF2-40B4-BE49-F238E27FC236}">
                      <a16:creationId xmlns:a16="http://schemas.microsoft.com/office/drawing/2014/main" id="{DD477899-C36D-CF94-80F0-3893774FCB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20" y="1895"/>
                  <a:ext cx="69" cy="322"/>
                </a:xfrm>
                <a:custGeom>
                  <a:avLst/>
                  <a:gdLst>
                    <a:gd name="T0" fmla="*/ 0 w 29"/>
                    <a:gd name="T1" fmla="*/ 133 h 135"/>
                    <a:gd name="T2" fmla="*/ 0 w 29"/>
                    <a:gd name="T3" fmla="*/ 117 h 135"/>
                    <a:gd name="T4" fmla="*/ 2 w 29"/>
                    <a:gd name="T5" fmla="*/ 117 h 135"/>
                    <a:gd name="T6" fmla="*/ 5 w 29"/>
                    <a:gd name="T7" fmla="*/ 116 h 135"/>
                    <a:gd name="T8" fmla="*/ 5 w 29"/>
                    <a:gd name="T9" fmla="*/ 113 h 135"/>
                    <a:gd name="T10" fmla="*/ 5 w 29"/>
                    <a:gd name="T11" fmla="*/ 24 h 135"/>
                    <a:gd name="T12" fmla="*/ 29 w 29"/>
                    <a:gd name="T13" fmla="*/ 24 h 135"/>
                    <a:gd name="T14" fmla="*/ 29 w 29"/>
                    <a:gd name="T15" fmla="*/ 112 h 135"/>
                    <a:gd name="T16" fmla="*/ 25 w 29"/>
                    <a:gd name="T17" fmla="*/ 129 h 135"/>
                    <a:gd name="T18" fmla="*/ 10 w 29"/>
                    <a:gd name="T19" fmla="*/ 135 h 135"/>
                    <a:gd name="T20" fmla="*/ 0 w 29"/>
                    <a:gd name="T21" fmla="*/ 133 h 135"/>
                    <a:gd name="T22" fmla="*/ 5 w 29"/>
                    <a:gd name="T23" fmla="*/ 17 h 135"/>
                    <a:gd name="T24" fmla="*/ 5 w 29"/>
                    <a:gd name="T25" fmla="*/ 0 h 135"/>
                    <a:gd name="T26" fmla="*/ 29 w 29"/>
                    <a:gd name="T27" fmla="*/ 0 h 135"/>
                    <a:gd name="T28" fmla="*/ 29 w 29"/>
                    <a:gd name="T29" fmla="*/ 17 h 135"/>
                    <a:gd name="T30" fmla="*/ 5 w 29"/>
                    <a:gd name="T31" fmla="*/ 17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" h="135">
                      <a:moveTo>
                        <a:pt x="0" y="133"/>
                      </a:move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1" y="117"/>
                        <a:pt x="1" y="117"/>
                        <a:pt x="2" y="117"/>
                      </a:cubicBezTo>
                      <a:cubicBezTo>
                        <a:pt x="4" y="117"/>
                        <a:pt x="4" y="117"/>
                        <a:pt x="5" y="116"/>
                      </a:cubicBezTo>
                      <a:cubicBezTo>
                        <a:pt x="5" y="116"/>
                        <a:pt x="5" y="114"/>
                        <a:pt x="5" y="11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112"/>
                        <a:pt x="29" y="112"/>
                        <a:pt x="29" y="112"/>
                      </a:cubicBezTo>
                      <a:cubicBezTo>
                        <a:pt x="29" y="120"/>
                        <a:pt x="28" y="125"/>
                        <a:pt x="25" y="129"/>
                      </a:cubicBezTo>
                      <a:cubicBezTo>
                        <a:pt x="22" y="133"/>
                        <a:pt x="17" y="135"/>
                        <a:pt x="10" y="135"/>
                      </a:cubicBezTo>
                      <a:cubicBezTo>
                        <a:pt x="5" y="135"/>
                        <a:pt x="2" y="134"/>
                        <a:pt x="0" y="133"/>
                      </a:cubicBezTo>
                      <a:close/>
                      <a:moveTo>
                        <a:pt x="5" y="17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7"/>
                        <a:pt x="29" y="17"/>
                        <a:pt x="29" y="17"/>
                      </a:cubicBezTo>
                      <a:lnTo>
                        <a:pt x="5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3" name="Freeform 149">
                  <a:extLst>
                    <a:ext uri="{FF2B5EF4-FFF2-40B4-BE49-F238E27FC236}">
                      <a16:creationId xmlns:a16="http://schemas.microsoft.com/office/drawing/2014/main" id="{75CDA40B-82D8-A40C-2DD5-248BAB466D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808" y="1950"/>
                  <a:ext cx="140" cy="241"/>
                </a:xfrm>
                <a:custGeom>
                  <a:avLst/>
                  <a:gdLst>
                    <a:gd name="T0" fmla="*/ 7 w 59"/>
                    <a:gd name="T1" fmla="*/ 93 h 101"/>
                    <a:gd name="T2" fmla="*/ 0 w 59"/>
                    <a:gd name="T3" fmla="*/ 68 h 101"/>
                    <a:gd name="T4" fmla="*/ 0 w 59"/>
                    <a:gd name="T5" fmla="*/ 28 h 101"/>
                    <a:gd name="T6" fmla="*/ 8 w 59"/>
                    <a:gd name="T7" fmla="*/ 7 h 101"/>
                    <a:gd name="T8" fmla="*/ 30 w 59"/>
                    <a:gd name="T9" fmla="*/ 0 h 101"/>
                    <a:gd name="T10" fmla="*/ 59 w 59"/>
                    <a:gd name="T11" fmla="*/ 28 h 101"/>
                    <a:gd name="T12" fmla="*/ 59 w 59"/>
                    <a:gd name="T13" fmla="*/ 35 h 101"/>
                    <a:gd name="T14" fmla="*/ 58 w 59"/>
                    <a:gd name="T15" fmla="*/ 53 h 101"/>
                    <a:gd name="T16" fmla="*/ 24 w 59"/>
                    <a:gd name="T17" fmla="*/ 53 h 101"/>
                    <a:gd name="T18" fmla="*/ 24 w 59"/>
                    <a:gd name="T19" fmla="*/ 72 h 101"/>
                    <a:gd name="T20" fmla="*/ 25 w 59"/>
                    <a:gd name="T21" fmla="*/ 80 h 101"/>
                    <a:gd name="T22" fmla="*/ 30 w 59"/>
                    <a:gd name="T23" fmla="*/ 83 h 101"/>
                    <a:gd name="T24" fmla="*/ 33 w 59"/>
                    <a:gd name="T25" fmla="*/ 81 h 101"/>
                    <a:gd name="T26" fmla="*/ 35 w 59"/>
                    <a:gd name="T27" fmla="*/ 78 h 101"/>
                    <a:gd name="T28" fmla="*/ 35 w 59"/>
                    <a:gd name="T29" fmla="*/ 71 h 101"/>
                    <a:gd name="T30" fmla="*/ 35 w 59"/>
                    <a:gd name="T31" fmla="*/ 62 h 101"/>
                    <a:gd name="T32" fmla="*/ 59 w 59"/>
                    <a:gd name="T33" fmla="*/ 62 h 101"/>
                    <a:gd name="T34" fmla="*/ 59 w 59"/>
                    <a:gd name="T35" fmla="*/ 67 h 101"/>
                    <a:gd name="T36" fmla="*/ 52 w 59"/>
                    <a:gd name="T37" fmla="*/ 93 h 101"/>
                    <a:gd name="T38" fmla="*/ 29 w 59"/>
                    <a:gd name="T39" fmla="*/ 101 h 101"/>
                    <a:gd name="T40" fmla="*/ 7 w 59"/>
                    <a:gd name="T41" fmla="*/ 93 h 101"/>
                    <a:gd name="T42" fmla="*/ 35 w 59"/>
                    <a:gd name="T43" fmla="*/ 41 h 101"/>
                    <a:gd name="T44" fmla="*/ 35 w 59"/>
                    <a:gd name="T45" fmla="*/ 28 h 101"/>
                    <a:gd name="T46" fmla="*/ 30 w 59"/>
                    <a:gd name="T47" fmla="*/ 17 h 101"/>
                    <a:gd name="T48" fmla="*/ 24 w 59"/>
                    <a:gd name="T49" fmla="*/ 28 h 101"/>
                    <a:gd name="T50" fmla="*/ 24 w 59"/>
                    <a:gd name="T51" fmla="*/ 41 h 101"/>
                    <a:gd name="T52" fmla="*/ 35 w 59"/>
                    <a:gd name="T53" fmla="*/ 4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1">
                      <a:moveTo>
                        <a:pt x="7" y="93"/>
                      </a:moveTo>
                      <a:cubicBezTo>
                        <a:pt x="2" y="87"/>
                        <a:pt x="0" y="79"/>
                        <a:pt x="0" y="6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9"/>
                        <a:pt x="3" y="12"/>
                        <a:pt x="8" y="7"/>
                      </a:cubicBezTo>
                      <a:cubicBezTo>
                        <a:pt x="13" y="2"/>
                        <a:pt x="21" y="0"/>
                        <a:pt x="30" y="0"/>
                      </a:cubicBezTo>
                      <a:cubicBezTo>
                        <a:pt x="49" y="0"/>
                        <a:pt x="59" y="9"/>
                        <a:pt x="59" y="28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9" y="42"/>
                        <a:pt x="59" y="48"/>
                        <a:pt x="58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24" y="75"/>
                        <a:pt x="24" y="78"/>
                        <a:pt x="25" y="80"/>
                      </a:cubicBezTo>
                      <a:cubicBezTo>
                        <a:pt x="26" y="82"/>
                        <a:pt x="27" y="83"/>
                        <a:pt x="30" y="83"/>
                      </a:cubicBezTo>
                      <a:cubicBezTo>
                        <a:pt x="31" y="83"/>
                        <a:pt x="33" y="82"/>
                        <a:pt x="33" y="81"/>
                      </a:cubicBezTo>
                      <a:cubicBezTo>
                        <a:pt x="34" y="80"/>
                        <a:pt x="35" y="79"/>
                        <a:pt x="35" y="78"/>
                      </a:cubicBezTo>
                      <a:cubicBezTo>
                        <a:pt x="35" y="76"/>
                        <a:pt x="35" y="74"/>
                        <a:pt x="35" y="71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9" y="67"/>
                        <a:pt x="59" y="67"/>
                        <a:pt x="59" y="67"/>
                      </a:cubicBezTo>
                      <a:cubicBezTo>
                        <a:pt x="59" y="79"/>
                        <a:pt x="56" y="88"/>
                        <a:pt x="52" y="93"/>
                      </a:cubicBezTo>
                      <a:cubicBezTo>
                        <a:pt x="47" y="99"/>
                        <a:pt x="40" y="101"/>
                        <a:pt x="29" y="101"/>
                      </a:cubicBezTo>
                      <a:cubicBezTo>
                        <a:pt x="18" y="101"/>
                        <a:pt x="11" y="98"/>
                        <a:pt x="7" y="93"/>
                      </a:cubicBezTo>
                      <a:close/>
                      <a:moveTo>
                        <a:pt x="35" y="41"/>
                      </a:move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1"/>
                        <a:pt x="33" y="17"/>
                        <a:pt x="30" y="17"/>
                      </a:cubicBezTo>
                      <a:cubicBezTo>
                        <a:pt x="26" y="17"/>
                        <a:pt x="24" y="21"/>
                        <a:pt x="24" y="28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lnTo>
                        <a:pt x="35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4" name="Freeform 150">
                  <a:extLst>
                    <a:ext uri="{FF2B5EF4-FFF2-40B4-BE49-F238E27FC236}">
                      <a16:creationId xmlns:a16="http://schemas.microsoft.com/office/drawing/2014/main" id="{63EFBA28-5075-6867-D50A-301A9DD58E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44" y="2298"/>
                  <a:ext cx="143" cy="282"/>
                </a:xfrm>
                <a:custGeom>
                  <a:avLst/>
                  <a:gdLst>
                    <a:gd name="T0" fmla="*/ 25 w 60"/>
                    <a:gd name="T1" fmla="*/ 107 h 118"/>
                    <a:gd name="T2" fmla="*/ 25 w 60"/>
                    <a:gd name="T3" fmla="*/ 117 h 118"/>
                    <a:gd name="T4" fmla="*/ 0 w 60"/>
                    <a:gd name="T5" fmla="*/ 117 h 118"/>
                    <a:gd name="T6" fmla="*/ 0 w 60"/>
                    <a:gd name="T7" fmla="*/ 0 h 118"/>
                    <a:gd name="T8" fmla="*/ 25 w 60"/>
                    <a:gd name="T9" fmla="*/ 0 h 118"/>
                    <a:gd name="T10" fmla="*/ 25 w 60"/>
                    <a:gd name="T11" fmla="*/ 23 h 118"/>
                    <a:gd name="T12" fmla="*/ 38 w 60"/>
                    <a:gd name="T13" fmla="*/ 17 h 118"/>
                    <a:gd name="T14" fmla="*/ 55 w 60"/>
                    <a:gd name="T15" fmla="*/ 24 h 118"/>
                    <a:gd name="T16" fmla="*/ 60 w 60"/>
                    <a:gd name="T17" fmla="*/ 43 h 118"/>
                    <a:gd name="T18" fmla="*/ 60 w 60"/>
                    <a:gd name="T19" fmla="*/ 91 h 118"/>
                    <a:gd name="T20" fmla="*/ 55 w 60"/>
                    <a:gd name="T21" fmla="*/ 111 h 118"/>
                    <a:gd name="T22" fmla="*/ 39 w 60"/>
                    <a:gd name="T23" fmla="*/ 118 h 118"/>
                    <a:gd name="T24" fmla="*/ 25 w 60"/>
                    <a:gd name="T25" fmla="*/ 107 h 118"/>
                    <a:gd name="T26" fmla="*/ 34 w 60"/>
                    <a:gd name="T27" fmla="*/ 98 h 118"/>
                    <a:gd name="T28" fmla="*/ 36 w 60"/>
                    <a:gd name="T29" fmla="*/ 94 h 118"/>
                    <a:gd name="T30" fmla="*/ 36 w 60"/>
                    <a:gd name="T31" fmla="*/ 87 h 118"/>
                    <a:gd name="T32" fmla="*/ 36 w 60"/>
                    <a:gd name="T33" fmla="*/ 46 h 118"/>
                    <a:gd name="T34" fmla="*/ 35 w 60"/>
                    <a:gd name="T35" fmla="*/ 38 h 118"/>
                    <a:gd name="T36" fmla="*/ 31 w 60"/>
                    <a:gd name="T37" fmla="*/ 35 h 118"/>
                    <a:gd name="T38" fmla="*/ 26 w 60"/>
                    <a:gd name="T39" fmla="*/ 38 h 118"/>
                    <a:gd name="T40" fmla="*/ 25 w 60"/>
                    <a:gd name="T41" fmla="*/ 45 h 118"/>
                    <a:gd name="T42" fmla="*/ 25 w 60"/>
                    <a:gd name="T43" fmla="*/ 87 h 118"/>
                    <a:gd name="T44" fmla="*/ 26 w 60"/>
                    <a:gd name="T45" fmla="*/ 97 h 118"/>
                    <a:gd name="T46" fmla="*/ 31 w 60"/>
                    <a:gd name="T47" fmla="*/ 100 h 118"/>
                    <a:gd name="T48" fmla="*/ 34 w 60"/>
                    <a:gd name="T49" fmla="*/ 9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0" h="118">
                      <a:moveTo>
                        <a:pt x="25" y="107"/>
                      </a:moveTo>
                      <a:cubicBezTo>
                        <a:pt x="25" y="117"/>
                        <a:pt x="25" y="117"/>
                        <a:pt x="25" y="117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23"/>
                        <a:pt x="25" y="23"/>
                        <a:pt x="25" y="23"/>
                      </a:cubicBezTo>
                      <a:cubicBezTo>
                        <a:pt x="29" y="19"/>
                        <a:pt x="33" y="17"/>
                        <a:pt x="38" y="17"/>
                      </a:cubicBezTo>
                      <a:cubicBezTo>
                        <a:pt x="46" y="17"/>
                        <a:pt x="51" y="19"/>
                        <a:pt x="55" y="24"/>
                      </a:cubicBezTo>
                      <a:cubicBezTo>
                        <a:pt x="58" y="28"/>
                        <a:pt x="60" y="35"/>
                        <a:pt x="60" y="43"/>
                      </a:cubicBezTo>
                      <a:cubicBezTo>
                        <a:pt x="60" y="91"/>
                        <a:pt x="60" y="91"/>
                        <a:pt x="60" y="91"/>
                      </a:cubicBezTo>
                      <a:cubicBezTo>
                        <a:pt x="60" y="100"/>
                        <a:pt x="58" y="106"/>
                        <a:pt x="55" y="111"/>
                      </a:cubicBezTo>
                      <a:cubicBezTo>
                        <a:pt x="51" y="116"/>
                        <a:pt x="46" y="118"/>
                        <a:pt x="39" y="118"/>
                      </a:cubicBezTo>
                      <a:cubicBezTo>
                        <a:pt x="32" y="118"/>
                        <a:pt x="28" y="115"/>
                        <a:pt x="25" y="107"/>
                      </a:cubicBezTo>
                      <a:close/>
                      <a:moveTo>
                        <a:pt x="34" y="98"/>
                      </a:moveTo>
                      <a:cubicBezTo>
                        <a:pt x="35" y="97"/>
                        <a:pt x="35" y="96"/>
                        <a:pt x="36" y="94"/>
                      </a:cubicBezTo>
                      <a:cubicBezTo>
                        <a:pt x="36" y="93"/>
                        <a:pt x="36" y="90"/>
                        <a:pt x="36" y="87"/>
                      </a:cubicBezTo>
                      <a:cubicBezTo>
                        <a:pt x="36" y="46"/>
                        <a:pt x="36" y="46"/>
                        <a:pt x="36" y="46"/>
                      </a:cubicBezTo>
                      <a:cubicBezTo>
                        <a:pt x="36" y="42"/>
                        <a:pt x="35" y="39"/>
                        <a:pt x="35" y="38"/>
                      </a:cubicBezTo>
                      <a:cubicBezTo>
                        <a:pt x="34" y="36"/>
                        <a:pt x="33" y="35"/>
                        <a:pt x="31" y="35"/>
                      </a:cubicBezTo>
                      <a:cubicBezTo>
                        <a:pt x="28" y="35"/>
                        <a:pt x="27" y="36"/>
                        <a:pt x="26" y="38"/>
                      </a:cubicBezTo>
                      <a:cubicBezTo>
                        <a:pt x="25" y="39"/>
                        <a:pt x="25" y="42"/>
                        <a:pt x="25" y="45"/>
                      </a:cubicBezTo>
                      <a:cubicBezTo>
                        <a:pt x="25" y="87"/>
                        <a:pt x="25" y="87"/>
                        <a:pt x="25" y="87"/>
                      </a:cubicBezTo>
                      <a:cubicBezTo>
                        <a:pt x="25" y="91"/>
                        <a:pt x="25" y="95"/>
                        <a:pt x="26" y="97"/>
                      </a:cubicBezTo>
                      <a:cubicBezTo>
                        <a:pt x="27" y="99"/>
                        <a:pt x="28" y="100"/>
                        <a:pt x="31" y="100"/>
                      </a:cubicBezTo>
                      <a:cubicBezTo>
                        <a:pt x="33" y="100"/>
                        <a:pt x="34" y="99"/>
                        <a:pt x="34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5" name="Freeform 151">
                  <a:extLst>
                    <a:ext uri="{FF2B5EF4-FFF2-40B4-BE49-F238E27FC236}">
                      <a16:creationId xmlns:a16="http://schemas.microsoft.com/office/drawing/2014/main" id="{875487F1-8C21-CA10-5CDE-03A81F66F68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6" y="2286"/>
                  <a:ext cx="57" cy="292"/>
                </a:xfrm>
                <a:custGeom>
                  <a:avLst/>
                  <a:gdLst>
                    <a:gd name="T0" fmla="*/ 0 w 57"/>
                    <a:gd name="T1" fmla="*/ 39 h 292"/>
                    <a:gd name="T2" fmla="*/ 0 w 57"/>
                    <a:gd name="T3" fmla="*/ 0 h 292"/>
                    <a:gd name="T4" fmla="*/ 57 w 57"/>
                    <a:gd name="T5" fmla="*/ 0 h 292"/>
                    <a:gd name="T6" fmla="*/ 57 w 57"/>
                    <a:gd name="T7" fmla="*/ 39 h 292"/>
                    <a:gd name="T8" fmla="*/ 0 w 57"/>
                    <a:gd name="T9" fmla="*/ 39 h 292"/>
                    <a:gd name="T10" fmla="*/ 0 w 57"/>
                    <a:gd name="T11" fmla="*/ 292 h 292"/>
                    <a:gd name="T12" fmla="*/ 0 w 57"/>
                    <a:gd name="T13" fmla="*/ 55 h 292"/>
                    <a:gd name="T14" fmla="*/ 57 w 57"/>
                    <a:gd name="T15" fmla="*/ 55 h 292"/>
                    <a:gd name="T16" fmla="*/ 57 w 57"/>
                    <a:gd name="T17" fmla="*/ 292 h 292"/>
                    <a:gd name="T18" fmla="*/ 0 w 57"/>
                    <a:gd name="T19" fmla="*/ 29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7" h="292">
                      <a:moveTo>
                        <a:pt x="0" y="39"/>
                      </a:moveTo>
                      <a:lnTo>
                        <a:pt x="0" y="0"/>
                      </a:lnTo>
                      <a:lnTo>
                        <a:pt x="57" y="0"/>
                      </a:lnTo>
                      <a:lnTo>
                        <a:pt x="57" y="39"/>
                      </a:lnTo>
                      <a:lnTo>
                        <a:pt x="0" y="39"/>
                      </a:lnTo>
                      <a:close/>
                      <a:moveTo>
                        <a:pt x="0" y="292"/>
                      </a:moveTo>
                      <a:lnTo>
                        <a:pt x="0" y="55"/>
                      </a:lnTo>
                      <a:lnTo>
                        <a:pt x="57" y="55"/>
                      </a:lnTo>
                      <a:lnTo>
                        <a:pt x="57" y="292"/>
                      </a:lnTo>
                      <a:lnTo>
                        <a:pt x="0" y="2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6" name="Freeform 152">
                  <a:extLst>
                    <a:ext uri="{FF2B5EF4-FFF2-40B4-BE49-F238E27FC236}">
                      <a16:creationId xmlns:a16="http://schemas.microsoft.com/office/drawing/2014/main" id="{055E314B-4FF0-9BBC-2AAE-317A340B8D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7" y="2341"/>
                  <a:ext cx="119" cy="237"/>
                </a:xfrm>
                <a:custGeom>
                  <a:avLst/>
                  <a:gdLst>
                    <a:gd name="T0" fmla="*/ 0 w 119"/>
                    <a:gd name="T1" fmla="*/ 237 h 237"/>
                    <a:gd name="T2" fmla="*/ 0 w 119"/>
                    <a:gd name="T3" fmla="*/ 203 h 237"/>
                    <a:gd name="T4" fmla="*/ 59 w 119"/>
                    <a:gd name="T5" fmla="*/ 46 h 237"/>
                    <a:gd name="T6" fmla="*/ 2 w 119"/>
                    <a:gd name="T7" fmla="*/ 46 h 237"/>
                    <a:gd name="T8" fmla="*/ 2 w 119"/>
                    <a:gd name="T9" fmla="*/ 0 h 237"/>
                    <a:gd name="T10" fmla="*/ 119 w 119"/>
                    <a:gd name="T11" fmla="*/ 0 h 237"/>
                    <a:gd name="T12" fmla="*/ 119 w 119"/>
                    <a:gd name="T13" fmla="*/ 39 h 237"/>
                    <a:gd name="T14" fmla="*/ 62 w 119"/>
                    <a:gd name="T15" fmla="*/ 196 h 237"/>
                    <a:gd name="T16" fmla="*/ 119 w 119"/>
                    <a:gd name="T17" fmla="*/ 196 h 237"/>
                    <a:gd name="T18" fmla="*/ 119 w 119"/>
                    <a:gd name="T19" fmla="*/ 237 h 237"/>
                    <a:gd name="T20" fmla="*/ 0 w 119"/>
                    <a:gd name="T21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" h="237">
                      <a:moveTo>
                        <a:pt x="0" y="237"/>
                      </a:moveTo>
                      <a:lnTo>
                        <a:pt x="0" y="203"/>
                      </a:lnTo>
                      <a:lnTo>
                        <a:pt x="59" y="46"/>
                      </a:lnTo>
                      <a:lnTo>
                        <a:pt x="2" y="46"/>
                      </a:lnTo>
                      <a:lnTo>
                        <a:pt x="2" y="0"/>
                      </a:lnTo>
                      <a:lnTo>
                        <a:pt x="119" y="0"/>
                      </a:lnTo>
                      <a:lnTo>
                        <a:pt x="119" y="39"/>
                      </a:lnTo>
                      <a:lnTo>
                        <a:pt x="62" y="196"/>
                      </a:lnTo>
                      <a:lnTo>
                        <a:pt x="119" y="196"/>
                      </a:lnTo>
                      <a:lnTo>
                        <a:pt x="119" y="237"/>
                      </a:lnTo>
                      <a:lnTo>
                        <a:pt x="0" y="2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7" name="Freeform 153">
                  <a:extLst>
                    <a:ext uri="{FF2B5EF4-FFF2-40B4-BE49-F238E27FC236}">
                      <a16:creationId xmlns:a16="http://schemas.microsoft.com/office/drawing/2014/main" id="{BA58D5D7-BF47-BD78-714C-D64138E25A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" y="2339"/>
                  <a:ext cx="141" cy="239"/>
                </a:xfrm>
                <a:custGeom>
                  <a:avLst/>
                  <a:gdLst>
                    <a:gd name="T0" fmla="*/ 0 w 59"/>
                    <a:gd name="T1" fmla="*/ 1 h 100"/>
                    <a:gd name="T2" fmla="*/ 24 w 59"/>
                    <a:gd name="T3" fmla="*/ 1 h 100"/>
                    <a:gd name="T4" fmla="*/ 24 w 59"/>
                    <a:gd name="T5" fmla="*/ 13 h 100"/>
                    <a:gd name="T6" fmla="*/ 29 w 59"/>
                    <a:gd name="T7" fmla="*/ 4 h 100"/>
                    <a:gd name="T8" fmla="*/ 39 w 59"/>
                    <a:gd name="T9" fmla="*/ 0 h 100"/>
                    <a:gd name="T10" fmla="*/ 54 w 59"/>
                    <a:gd name="T11" fmla="*/ 6 h 100"/>
                    <a:gd name="T12" fmla="*/ 59 w 59"/>
                    <a:gd name="T13" fmla="*/ 24 h 100"/>
                    <a:gd name="T14" fmla="*/ 59 w 59"/>
                    <a:gd name="T15" fmla="*/ 100 h 100"/>
                    <a:gd name="T16" fmla="*/ 35 w 59"/>
                    <a:gd name="T17" fmla="*/ 100 h 100"/>
                    <a:gd name="T18" fmla="*/ 35 w 59"/>
                    <a:gd name="T19" fmla="*/ 26 h 100"/>
                    <a:gd name="T20" fmla="*/ 34 w 59"/>
                    <a:gd name="T21" fmla="*/ 20 h 100"/>
                    <a:gd name="T22" fmla="*/ 30 w 59"/>
                    <a:gd name="T23" fmla="*/ 18 h 100"/>
                    <a:gd name="T24" fmla="*/ 25 w 59"/>
                    <a:gd name="T25" fmla="*/ 21 h 100"/>
                    <a:gd name="T26" fmla="*/ 24 w 59"/>
                    <a:gd name="T27" fmla="*/ 30 h 100"/>
                    <a:gd name="T28" fmla="*/ 24 w 59"/>
                    <a:gd name="T29" fmla="*/ 100 h 100"/>
                    <a:gd name="T30" fmla="*/ 0 w 59"/>
                    <a:gd name="T31" fmla="*/ 100 h 100"/>
                    <a:gd name="T32" fmla="*/ 0 w 59"/>
                    <a:gd name="T33" fmla="*/ 1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9" h="100">
                      <a:moveTo>
                        <a:pt x="0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5" y="9"/>
                        <a:pt x="27" y="6"/>
                        <a:pt x="29" y="4"/>
                      </a:cubicBezTo>
                      <a:cubicBezTo>
                        <a:pt x="31" y="1"/>
                        <a:pt x="35" y="0"/>
                        <a:pt x="39" y="0"/>
                      </a:cubicBezTo>
                      <a:cubicBezTo>
                        <a:pt x="46" y="0"/>
                        <a:pt x="50" y="2"/>
                        <a:pt x="54" y="6"/>
                      </a:cubicBezTo>
                      <a:cubicBezTo>
                        <a:pt x="57" y="10"/>
                        <a:pt x="59" y="16"/>
                        <a:pt x="59" y="24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35" y="100"/>
                        <a:pt x="35" y="100"/>
                        <a:pt x="35" y="100"/>
                      </a:cubicBezTo>
                      <a:cubicBezTo>
                        <a:pt x="35" y="26"/>
                        <a:pt x="35" y="26"/>
                        <a:pt x="35" y="26"/>
                      </a:cubicBezTo>
                      <a:cubicBezTo>
                        <a:pt x="35" y="24"/>
                        <a:pt x="35" y="22"/>
                        <a:pt x="34" y="20"/>
                      </a:cubicBezTo>
                      <a:cubicBezTo>
                        <a:pt x="33" y="19"/>
                        <a:pt x="32" y="18"/>
                        <a:pt x="30" y="18"/>
                      </a:cubicBezTo>
                      <a:cubicBezTo>
                        <a:pt x="27" y="18"/>
                        <a:pt x="26" y="19"/>
                        <a:pt x="25" y="21"/>
                      </a:cubicBezTo>
                      <a:cubicBezTo>
                        <a:pt x="24" y="24"/>
                        <a:pt x="24" y="27"/>
                        <a:pt x="24" y="30"/>
                      </a:cubicBezTo>
                      <a:cubicBezTo>
                        <a:pt x="24" y="100"/>
                        <a:pt x="24" y="100"/>
                        <a:pt x="24" y="100"/>
                      </a:cubicBezTo>
                      <a:cubicBezTo>
                        <a:pt x="0" y="100"/>
                        <a:pt x="0" y="100"/>
                        <a:pt x="0" y="10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8" name="Freeform 154">
                  <a:extLst>
                    <a:ext uri="{FF2B5EF4-FFF2-40B4-BE49-F238E27FC236}">
                      <a16:creationId xmlns:a16="http://schemas.microsoft.com/office/drawing/2014/main" id="{8488F564-4566-7294-986D-D7D9B609E3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67" y="2339"/>
                  <a:ext cx="141" cy="241"/>
                </a:xfrm>
                <a:custGeom>
                  <a:avLst/>
                  <a:gdLst>
                    <a:gd name="T0" fmla="*/ 7 w 59"/>
                    <a:gd name="T1" fmla="*/ 93 h 101"/>
                    <a:gd name="T2" fmla="*/ 0 w 59"/>
                    <a:gd name="T3" fmla="*/ 68 h 101"/>
                    <a:gd name="T4" fmla="*/ 0 w 59"/>
                    <a:gd name="T5" fmla="*/ 28 h 101"/>
                    <a:gd name="T6" fmla="*/ 8 w 59"/>
                    <a:gd name="T7" fmla="*/ 7 h 101"/>
                    <a:gd name="T8" fmla="*/ 30 w 59"/>
                    <a:gd name="T9" fmla="*/ 0 h 101"/>
                    <a:gd name="T10" fmla="*/ 59 w 59"/>
                    <a:gd name="T11" fmla="*/ 28 h 101"/>
                    <a:gd name="T12" fmla="*/ 59 w 59"/>
                    <a:gd name="T13" fmla="*/ 35 h 101"/>
                    <a:gd name="T14" fmla="*/ 59 w 59"/>
                    <a:gd name="T15" fmla="*/ 53 h 101"/>
                    <a:gd name="T16" fmla="*/ 24 w 59"/>
                    <a:gd name="T17" fmla="*/ 53 h 101"/>
                    <a:gd name="T18" fmla="*/ 24 w 59"/>
                    <a:gd name="T19" fmla="*/ 72 h 101"/>
                    <a:gd name="T20" fmla="*/ 25 w 59"/>
                    <a:gd name="T21" fmla="*/ 80 h 101"/>
                    <a:gd name="T22" fmla="*/ 30 w 59"/>
                    <a:gd name="T23" fmla="*/ 83 h 101"/>
                    <a:gd name="T24" fmla="*/ 34 w 59"/>
                    <a:gd name="T25" fmla="*/ 81 h 101"/>
                    <a:gd name="T26" fmla="*/ 35 w 59"/>
                    <a:gd name="T27" fmla="*/ 78 h 101"/>
                    <a:gd name="T28" fmla="*/ 35 w 59"/>
                    <a:gd name="T29" fmla="*/ 72 h 101"/>
                    <a:gd name="T30" fmla="*/ 35 w 59"/>
                    <a:gd name="T31" fmla="*/ 62 h 101"/>
                    <a:gd name="T32" fmla="*/ 59 w 59"/>
                    <a:gd name="T33" fmla="*/ 62 h 101"/>
                    <a:gd name="T34" fmla="*/ 59 w 59"/>
                    <a:gd name="T35" fmla="*/ 68 h 101"/>
                    <a:gd name="T36" fmla="*/ 52 w 59"/>
                    <a:gd name="T37" fmla="*/ 93 h 101"/>
                    <a:gd name="T38" fmla="*/ 29 w 59"/>
                    <a:gd name="T39" fmla="*/ 101 h 101"/>
                    <a:gd name="T40" fmla="*/ 7 w 59"/>
                    <a:gd name="T41" fmla="*/ 93 h 101"/>
                    <a:gd name="T42" fmla="*/ 35 w 59"/>
                    <a:gd name="T43" fmla="*/ 41 h 101"/>
                    <a:gd name="T44" fmla="*/ 35 w 59"/>
                    <a:gd name="T45" fmla="*/ 28 h 101"/>
                    <a:gd name="T46" fmla="*/ 30 w 59"/>
                    <a:gd name="T47" fmla="*/ 17 h 101"/>
                    <a:gd name="T48" fmla="*/ 24 w 59"/>
                    <a:gd name="T49" fmla="*/ 28 h 101"/>
                    <a:gd name="T50" fmla="*/ 24 w 59"/>
                    <a:gd name="T51" fmla="*/ 41 h 101"/>
                    <a:gd name="T52" fmla="*/ 35 w 59"/>
                    <a:gd name="T53" fmla="*/ 4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1">
                      <a:moveTo>
                        <a:pt x="7" y="93"/>
                      </a:moveTo>
                      <a:cubicBezTo>
                        <a:pt x="3" y="87"/>
                        <a:pt x="0" y="79"/>
                        <a:pt x="0" y="6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9"/>
                        <a:pt x="3" y="12"/>
                        <a:pt x="8" y="7"/>
                      </a:cubicBezTo>
                      <a:cubicBezTo>
                        <a:pt x="14" y="2"/>
                        <a:pt x="21" y="0"/>
                        <a:pt x="30" y="0"/>
                      </a:cubicBezTo>
                      <a:cubicBezTo>
                        <a:pt x="49" y="0"/>
                        <a:pt x="59" y="9"/>
                        <a:pt x="59" y="28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9" y="42"/>
                        <a:pt x="59" y="48"/>
                        <a:pt x="59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24" y="76"/>
                        <a:pt x="25" y="78"/>
                        <a:pt x="25" y="80"/>
                      </a:cubicBezTo>
                      <a:cubicBezTo>
                        <a:pt x="26" y="82"/>
                        <a:pt x="28" y="83"/>
                        <a:pt x="30" y="83"/>
                      </a:cubicBezTo>
                      <a:cubicBezTo>
                        <a:pt x="32" y="83"/>
                        <a:pt x="33" y="83"/>
                        <a:pt x="34" y="81"/>
                      </a:cubicBezTo>
                      <a:cubicBezTo>
                        <a:pt x="35" y="80"/>
                        <a:pt x="35" y="79"/>
                        <a:pt x="35" y="78"/>
                      </a:cubicBezTo>
                      <a:cubicBezTo>
                        <a:pt x="35" y="76"/>
                        <a:pt x="35" y="74"/>
                        <a:pt x="35" y="72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79"/>
                        <a:pt x="57" y="88"/>
                        <a:pt x="52" y="93"/>
                      </a:cubicBezTo>
                      <a:cubicBezTo>
                        <a:pt x="48" y="99"/>
                        <a:pt x="40" y="101"/>
                        <a:pt x="29" y="101"/>
                      </a:cubicBezTo>
                      <a:cubicBezTo>
                        <a:pt x="19" y="101"/>
                        <a:pt x="12" y="99"/>
                        <a:pt x="7" y="93"/>
                      </a:cubicBezTo>
                      <a:close/>
                      <a:moveTo>
                        <a:pt x="35" y="41"/>
                      </a:move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1"/>
                        <a:pt x="34" y="17"/>
                        <a:pt x="30" y="17"/>
                      </a:cubicBezTo>
                      <a:cubicBezTo>
                        <a:pt x="26" y="17"/>
                        <a:pt x="24" y="21"/>
                        <a:pt x="24" y="28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lnTo>
                        <a:pt x="35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9" name="Freeform 155">
                  <a:extLst>
                    <a:ext uri="{FF2B5EF4-FFF2-40B4-BE49-F238E27FC236}">
                      <a16:creationId xmlns:a16="http://schemas.microsoft.com/office/drawing/2014/main" id="{9576FC5F-76E9-A3E1-44CC-FD1F88B075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2" y="2339"/>
                  <a:ext cx="143" cy="241"/>
                </a:xfrm>
                <a:custGeom>
                  <a:avLst/>
                  <a:gdLst>
                    <a:gd name="T0" fmla="*/ 0 w 60"/>
                    <a:gd name="T1" fmla="*/ 72 h 101"/>
                    <a:gd name="T2" fmla="*/ 1 w 60"/>
                    <a:gd name="T3" fmla="*/ 64 h 101"/>
                    <a:gd name="T4" fmla="*/ 24 w 60"/>
                    <a:gd name="T5" fmla="*/ 64 h 101"/>
                    <a:gd name="T6" fmla="*/ 25 w 60"/>
                    <a:gd name="T7" fmla="*/ 75 h 101"/>
                    <a:gd name="T8" fmla="*/ 26 w 60"/>
                    <a:gd name="T9" fmla="*/ 81 h 101"/>
                    <a:gd name="T10" fmla="*/ 30 w 60"/>
                    <a:gd name="T11" fmla="*/ 83 h 101"/>
                    <a:gd name="T12" fmla="*/ 35 w 60"/>
                    <a:gd name="T13" fmla="*/ 75 h 101"/>
                    <a:gd name="T14" fmla="*/ 33 w 60"/>
                    <a:gd name="T15" fmla="*/ 66 h 101"/>
                    <a:gd name="T16" fmla="*/ 26 w 60"/>
                    <a:gd name="T17" fmla="*/ 59 h 101"/>
                    <a:gd name="T18" fmla="*/ 13 w 60"/>
                    <a:gd name="T19" fmla="*/ 49 h 101"/>
                    <a:gd name="T20" fmla="*/ 4 w 60"/>
                    <a:gd name="T21" fmla="*/ 39 h 101"/>
                    <a:gd name="T22" fmla="*/ 1 w 60"/>
                    <a:gd name="T23" fmla="*/ 24 h 101"/>
                    <a:gd name="T24" fmla="*/ 5 w 60"/>
                    <a:gd name="T25" fmla="*/ 11 h 101"/>
                    <a:gd name="T26" fmla="*/ 16 w 60"/>
                    <a:gd name="T27" fmla="*/ 2 h 101"/>
                    <a:gd name="T28" fmla="*/ 30 w 60"/>
                    <a:gd name="T29" fmla="*/ 0 h 101"/>
                    <a:gd name="T30" fmla="*/ 59 w 60"/>
                    <a:gd name="T31" fmla="*/ 29 h 101"/>
                    <a:gd name="T32" fmla="*/ 59 w 60"/>
                    <a:gd name="T33" fmla="*/ 30 h 101"/>
                    <a:gd name="T34" fmla="*/ 35 w 60"/>
                    <a:gd name="T35" fmla="*/ 30 h 101"/>
                    <a:gd name="T36" fmla="*/ 35 w 60"/>
                    <a:gd name="T37" fmla="*/ 27 h 101"/>
                    <a:gd name="T38" fmla="*/ 34 w 60"/>
                    <a:gd name="T39" fmla="*/ 21 h 101"/>
                    <a:gd name="T40" fmla="*/ 30 w 60"/>
                    <a:gd name="T41" fmla="*/ 18 h 101"/>
                    <a:gd name="T42" fmla="*/ 26 w 60"/>
                    <a:gd name="T43" fmla="*/ 20 h 101"/>
                    <a:gd name="T44" fmla="*/ 25 w 60"/>
                    <a:gd name="T45" fmla="*/ 23 h 101"/>
                    <a:gd name="T46" fmla="*/ 29 w 60"/>
                    <a:gd name="T47" fmla="*/ 32 h 101"/>
                    <a:gd name="T48" fmla="*/ 44 w 60"/>
                    <a:gd name="T49" fmla="*/ 43 h 101"/>
                    <a:gd name="T50" fmla="*/ 56 w 60"/>
                    <a:gd name="T51" fmla="*/ 55 h 101"/>
                    <a:gd name="T52" fmla="*/ 60 w 60"/>
                    <a:gd name="T53" fmla="*/ 73 h 101"/>
                    <a:gd name="T54" fmla="*/ 52 w 60"/>
                    <a:gd name="T55" fmla="*/ 94 h 101"/>
                    <a:gd name="T56" fmla="*/ 30 w 60"/>
                    <a:gd name="T57" fmla="*/ 101 h 101"/>
                    <a:gd name="T58" fmla="*/ 0 w 60"/>
                    <a:gd name="T59" fmla="*/ 7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0" h="101">
                      <a:moveTo>
                        <a:pt x="0" y="72"/>
                      </a:move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24" y="64"/>
                        <a:pt x="24" y="64"/>
                        <a:pt x="24" y="64"/>
                      </a:cubicBezTo>
                      <a:cubicBezTo>
                        <a:pt x="25" y="75"/>
                        <a:pt x="25" y="75"/>
                        <a:pt x="25" y="75"/>
                      </a:cubicBezTo>
                      <a:cubicBezTo>
                        <a:pt x="25" y="78"/>
                        <a:pt x="25" y="80"/>
                        <a:pt x="26" y="81"/>
                      </a:cubicBezTo>
                      <a:cubicBezTo>
                        <a:pt x="27" y="82"/>
                        <a:pt x="28" y="83"/>
                        <a:pt x="30" y="83"/>
                      </a:cubicBezTo>
                      <a:cubicBezTo>
                        <a:pt x="34" y="83"/>
                        <a:pt x="35" y="80"/>
                        <a:pt x="35" y="75"/>
                      </a:cubicBezTo>
                      <a:cubicBezTo>
                        <a:pt x="35" y="71"/>
                        <a:pt x="34" y="68"/>
                        <a:pt x="33" y="66"/>
                      </a:cubicBezTo>
                      <a:cubicBezTo>
                        <a:pt x="31" y="64"/>
                        <a:pt x="29" y="61"/>
                        <a:pt x="26" y="59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9" y="46"/>
                        <a:pt x="6" y="42"/>
                        <a:pt x="4" y="39"/>
                      </a:cubicBezTo>
                      <a:cubicBezTo>
                        <a:pt x="2" y="35"/>
                        <a:pt x="1" y="30"/>
                        <a:pt x="1" y="24"/>
                      </a:cubicBezTo>
                      <a:cubicBezTo>
                        <a:pt x="1" y="18"/>
                        <a:pt x="2" y="14"/>
                        <a:pt x="5" y="11"/>
                      </a:cubicBezTo>
                      <a:cubicBezTo>
                        <a:pt x="8" y="7"/>
                        <a:pt x="11" y="4"/>
                        <a:pt x="16" y="2"/>
                      </a:cubicBezTo>
                      <a:cubicBezTo>
                        <a:pt x="20" y="1"/>
                        <a:pt x="25" y="0"/>
                        <a:pt x="30" y="0"/>
                      </a:cubicBezTo>
                      <a:cubicBezTo>
                        <a:pt x="50" y="0"/>
                        <a:pt x="59" y="9"/>
                        <a:pt x="59" y="29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35" y="27"/>
                        <a:pt x="35" y="27"/>
                        <a:pt x="35" y="27"/>
                      </a:cubicBezTo>
                      <a:cubicBezTo>
                        <a:pt x="35" y="24"/>
                        <a:pt x="34" y="22"/>
                        <a:pt x="34" y="21"/>
                      </a:cubicBezTo>
                      <a:cubicBezTo>
                        <a:pt x="33" y="19"/>
                        <a:pt x="32" y="18"/>
                        <a:pt x="30" y="18"/>
                      </a:cubicBezTo>
                      <a:cubicBezTo>
                        <a:pt x="28" y="18"/>
                        <a:pt x="27" y="19"/>
                        <a:pt x="26" y="20"/>
                      </a:cubicBezTo>
                      <a:cubicBezTo>
                        <a:pt x="25" y="21"/>
                        <a:pt x="25" y="22"/>
                        <a:pt x="25" y="23"/>
                      </a:cubicBezTo>
                      <a:cubicBezTo>
                        <a:pt x="25" y="27"/>
                        <a:pt x="26" y="30"/>
                        <a:pt x="29" y="32"/>
                      </a:cubicBezTo>
                      <a:cubicBezTo>
                        <a:pt x="44" y="43"/>
                        <a:pt x="44" y="43"/>
                        <a:pt x="44" y="43"/>
                      </a:cubicBezTo>
                      <a:cubicBezTo>
                        <a:pt x="49" y="47"/>
                        <a:pt x="53" y="51"/>
                        <a:pt x="56" y="55"/>
                      </a:cubicBezTo>
                      <a:cubicBezTo>
                        <a:pt x="58" y="60"/>
                        <a:pt x="60" y="66"/>
                        <a:pt x="60" y="73"/>
                      </a:cubicBezTo>
                      <a:cubicBezTo>
                        <a:pt x="60" y="82"/>
                        <a:pt x="57" y="89"/>
                        <a:pt x="52" y="94"/>
                      </a:cubicBezTo>
                      <a:cubicBezTo>
                        <a:pt x="47" y="99"/>
                        <a:pt x="39" y="101"/>
                        <a:pt x="30" y="101"/>
                      </a:cubicBezTo>
                      <a:cubicBezTo>
                        <a:pt x="10" y="101"/>
                        <a:pt x="0" y="92"/>
                        <a:pt x="0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0" name="Freeform 156">
                  <a:extLst>
                    <a:ext uri="{FF2B5EF4-FFF2-40B4-BE49-F238E27FC236}">
                      <a16:creationId xmlns:a16="http://schemas.microsoft.com/office/drawing/2014/main" id="{9FDB2636-9BF5-A873-DB43-DB9B8F572E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79" y="2339"/>
                  <a:ext cx="143" cy="241"/>
                </a:xfrm>
                <a:custGeom>
                  <a:avLst/>
                  <a:gdLst>
                    <a:gd name="T0" fmla="*/ 0 w 60"/>
                    <a:gd name="T1" fmla="*/ 71 h 101"/>
                    <a:gd name="T2" fmla="*/ 0 w 60"/>
                    <a:gd name="T3" fmla="*/ 31 h 101"/>
                    <a:gd name="T4" fmla="*/ 8 w 60"/>
                    <a:gd name="T5" fmla="*/ 8 h 101"/>
                    <a:gd name="T6" fmla="*/ 30 w 60"/>
                    <a:gd name="T7" fmla="*/ 0 h 101"/>
                    <a:gd name="T8" fmla="*/ 52 w 60"/>
                    <a:gd name="T9" fmla="*/ 8 h 101"/>
                    <a:gd name="T10" fmla="*/ 60 w 60"/>
                    <a:gd name="T11" fmla="*/ 31 h 101"/>
                    <a:gd name="T12" fmla="*/ 60 w 60"/>
                    <a:gd name="T13" fmla="*/ 71 h 101"/>
                    <a:gd name="T14" fmla="*/ 30 w 60"/>
                    <a:gd name="T15" fmla="*/ 101 h 101"/>
                    <a:gd name="T16" fmla="*/ 0 w 60"/>
                    <a:gd name="T17" fmla="*/ 71 h 101"/>
                    <a:gd name="T18" fmla="*/ 34 w 60"/>
                    <a:gd name="T19" fmla="*/ 81 h 101"/>
                    <a:gd name="T20" fmla="*/ 36 w 60"/>
                    <a:gd name="T21" fmla="*/ 76 h 101"/>
                    <a:gd name="T22" fmla="*/ 36 w 60"/>
                    <a:gd name="T23" fmla="*/ 27 h 101"/>
                    <a:gd name="T24" fmla="*/ 30 w 60"/>
                    <a:gd name="T25" fmla="*/ 18 h 101"/>
                    <a:gd name="T26" fmla="*/ 25 w 60"/>
                    <a:gd name="T27" fmla="*/ 27 h 101"/>
                    <a:gd name="T28" fmla="*/ 25 w 60"/>
                    <a:gd name="T29" fmla="*/ 76 h 101"/>
                    <a:gd name="T30" fmla="*/ 26 w 60"/>
                    <a:gd name="T31" fmla="*/ 81 h 101"/>
                    <a:gd name="T32" fmla="*/ 30 w 60"/>
                    <a:gd name="T33" fmla="*/ 83 h 101"/>
                    <a:gd name="T34" fmla="*/ 34 w 60"/>
                    <a:gd name="T35" fmla="*/ 8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60" h="101">
                      <a:moveTo>
                        <a:pt x="0" y="71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21"/>
                        <a:pt x="3" y="14"/>
                        <a:pt x="8" y="8"/>
                      </a:cubicBezTo>
                      <a:cubicBezTo>
                        <a:pt x="14" y="3"/>
                        <a:pt x="21" y="0"/>
                        <a:pt x="30" y="0"/>
                      </a:cubicBezTo>
                      <a:cubicBezTo>
                        <a:pt x="39" y="0"/>
                        <a:pt x="47" y="3"/>
                        <a:pt x="52" y="8"/>
                      </a:cubicBezTo>
                      <a:cubicBezTo>
                        <a:pt x="57" y="14"/>
                        <a:pt x="60" y="21"/>
                        <a:pt x="60" y="31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60" y="91"/>
                        <a:pt x="50" y="101"/>
                        <a:pt x="30" y="101"/>
                      </a:cubicBezTo>
                      <a:cubicBezTo>
                        <a:pt x="10" y="101"/>
                        <a:pt x="0" y="91"/>
                        <a:pt x="0" y="71"/>
                      </a:cubicBezTo>
                      <a:close/>
                      <a:moveTo>
                        <a:pt x="34" y="81"/>
                      </a:moveTo>
                      <a:cubicBezTo>
                        <a:pt x="35" y="80"/>
                        <a:pt x="36" y="78"/>
                        <a:pt x="36" y="76"/>
                      </a:cubicBezTo>
                      <a:cubicBezTo>
                        <a:pt x="36" y="27"/>
                        <a:pt x="36" y="27"/>
                        <a:pt x="36" y="27"/>
                      </a:cubicBezTo>
                      <a:cubicBezTo>
                        <a:pt x="36" y="21"/>
                        <a:pt x="34" y="18"/>
                        <a:pt x="30" y="18"/>
                      </a:cubicBezTo>
                      <a:cubicBezTo>
                        <a:pt x="26" y="18"/>
                        <a:pt x="25" y="21"/>
                        <a:pt x="25" y="27"/>
                      </a:cubicBezTo>
                      <a:cubicBezTo>
                        <a:pt x="25" y="76"/>
                        <a:pt x="25" y="76"/>
                        <a:pt x="25" y="76"/>
                      </a:cubicBezTo>
                      <a:cubicBezTo>
                        <a:pt x="25" y="78"/>
                        <a:pt x="25" y="80"/>
                        <a:pt x="26" y="81"/>
                      </a:cubicBezTo>
                      <a:cubicBezTo>
                        <a:pt x="27" y="82"/>
                        <a:pt x="28" y="83"/>
                        <a:pt x="30" y="83"/>
                      </a:cubicBezTo>
                      <a:cubicBezTo>
                        <a:pt x="32" y="83"/>
                        <a:pt x="34" y="82"/>
                        <a:pt x="34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1" name="Freeform 157">
                  <a:extLst>
                    <a:ext uri="{FF2B5EF4-FFF2-40B4-BE49-F238E27FC236}">
                      <a16:creationId xmlns:a16="http://schemas.microsoft.com/office/drawing/2014/main" id="{D13A4534-56AB-4D1F-63E8-0369A73DDC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4" y="2341"/>
                  <a:ext cx="212" cy="237"/>
                </a:xfrm>
                <a:custGeom>
                  <a:avLst/>
                  <a:gdLst>
                    <a:gd name="T0" fmla="*/ 29 w 212"/>
                    <a:gd name="T1" fmla="*/ 237 h 237"/>
                    <a:gd name="T2" fmla="*/ 0 w 212"/>
                    <a:gd name="T3" fmla="*/ 0 h 237"/>
                    <a:gd name="T4" fmla="*/ 50 w 212"/>
                    <a:gd name="T5" fmla="*/ 0 h 237"/>
                    <a:gd name="T6" fmla="*/ 64 w 212"/>
                    <a:gd name="T7" fmla="*/ 127 h 237"/>
                    <a:gd name="T8" fmla="*/ 79 w 212"/>
                    <a:gd name="T9" fmla="*/ 0 h 237"/>
                    <a:gd name="T10" fmla="*/ 129 w 212"/>
                    <a:gd name="T11" fmla="*/ 0 h 237"/>
                    <a:gd name="T12" fmla="*/ 145 w 212"/>
                    <a:gd name="T13" fmla="*/ 127 h 237"/>
                    <a:gd name="T14" fmla="*/ 157 w 212"/>
                    <a:gd name="T15" fmla="*/ 0 h 237"/>
                    <a:gd name="T16" fmla="*/ 212 w 212"/>
                    <a:gd name="T17" fmla="*/ 0 h 237"/>
                    <a:gd name="T18" fmla="*/ 181 w 212"/>
                    <a:gd name="T19" fmla="*/ 237 h 237"/>
                    <a:gd name="T20" fmla="*/ 124 w 212"/>
                    <a:gd name="T21" fmla="*/ 237 h 237"/>
                    <a:gd name="T22" fmla="*/ 107 w 212"/>
                    <a:gd name="T23" fmla="*/ 103 h 237"/>
                    <a:gd name="T24" fmla="*/ 93 w 212"/>
                    <a:gd name="T25" fmla="*/ 237 h 237"/>
                    <a:gd name="T26" fmla="*/ 29 w 212"/>
                    <a:gd name="T27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2" h="237">
                      <a:moveTo>
                        <a:pt x="29" y="237"/>
                      </a:moveTo>
                      <a:lnTo>
                        <a:pt x="0" y="0"/>
                      </a:lnTo>
                      <a:lnTo>
                        <a:pt x="50" y="0"/>
                      </a:lnTo>
                      <a:lnTo>
                        <a:pt x="64" y="127"/>
                      </a:lnTo>
                      <a:lnTo>
                        <a:pt x="79" y="0"/>
                      </a:lnTo>
                      <a:lnTo>
                        <a:pt x="129" y="0"/>
                      </a:lnTo>
                      <a:lnTo>
                        <a:pt x="145" y="127"/>
                      </a:lnTo>
                      <a:lnTo>
                        <a:pt x="157" y="0"/>
                      </a:lnTo>
                      <a:lnTo>
                        <a:pt x="212" y="0"/>
                      </a:lnTo>
                      <a:lnTo>
                        <a:pt x="181" y="237"/>
                      </a:lnTo>
                      <a:lnTo>
                        <a:pt x="124" y="237"/>
                      </a:lnTo>
                      <a:lnTo>
                        <a:pt x="107" y="103"/>
                      </a:lnTo>
                      <a:lnTo>
                        <a:pt x="93" y="237"/>
                      </a:lnTo>
                      <a:lnTo>
                        <a:pt x="29" y="2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2" name="Freeform 158">
                  <a:extLst>
                    <a:ext uri="{FF2B5EF4-FFF2-40B4-BE49-F238E27FC236}">
                      <a16:creationId xmlns:a16="http://schemas.microsoft.com/office/drawing/2014/main" id="{1BEAB9B6-9C38-1CB6-6F4F-12CDC42B99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58" y="2339"/>
                  <a:ext cx="140" cy="241"/>
                </a:xfrm>
                <a:custGeom>
                  <a:avLst/>
                  <a:gdLst>
                    <a:gd name="T0" fmla="*/ 7 w 59"/>
                    <a:gd name="T1" fmla="*/ 93 h 101"/>
                    <a:gd name="T2" fmla="*/ 0 w 59"/>
                    <a:gd name="T3" fmla="*/ 68 h 101"/>
                    <a:gd name="T4" fmla="*/ 0 w 59"/>
                    <a:gd name="T5" fmla="*/ 28 h 101"/>
                    <a:gd name="T6" fmla="*/ 8 w 59"/>
                    <a:gd name="T7" fmla="*/ 7 h 101"/>
                    <a:gd name="T8" fmla="*/ 30 w 59"/>
                    <a:gd name="T9" fmla="*/ 0 h 101"/>
                    <a:gd name="T10" fmla="*/ 59 w 59"/>
                    <a:gd name="T11" fmla="*/ 28 h 101"/>
                    <a:gd name="T12" fmla="*/ 59 w 59"/>
                    <a:gd name="T13" fmla="*/ 35 h 101"/>
                    <a:gd name="T14" fmla="*/ 58 w 59"/>
                    <a:gd name="T15" fmla="*/ 53 h 101"/>
                    <a:gd name="T16" fmla="*/ 24 w 59"/>
                    <a:gd name="T17" fmla="*/ 53 h 101"/>
                    <a:gd name="T18" fmla="*/ 24 w 59"/>
                    <a:gd name="T19" fmla="*/ 72 h 101"/>
                    <a:gd name="T20" fmla="*/ 25 w 59"/>
                    <a:gd name="T21" fmla="*/ 80 h 101"/>
                    <a:gd name="T22" fmla="*/ 30 w 59"/>
                    <a:gd name="T23" fmla="*/ 83 h 101"/>
                    <a:gd name="T24" fmla="*/ 33 w 59"/>
                    <a:gd name="T25" fmla="*/ 81 h 101"/>
                    <a:gd name="T26" fmla="*/ 35 w 59"/>
                    <a:gd name="T27" fmla="*/ 78 h 101"/>
                    <a:gd name="T28" fmla="*/ 35 w 59"/>
                    <a:gd name="T29" fmla="*/ 72 h 101"/>
                    <a:gd name="T30" fmla="*/ 35 w 59"/>
                    <a:gd name="T31" fmla="*/ 62 h 101"/>
                    <a:gd name="T32" fmla="*/ 59 w 59"/>
                    <a:gd name="T33" fmla="*/ 62 h 101"/>
                    <a:gd name="T34" fmla="*/ 59 w 59"/>
                    <a:gd name="T35" fmla="*/ 68 h 101"/>
                    <a:gd name="T36" fmla="*/ 52 w 59"/>
                    <a:gd name="T37" fmla="*/ 93 h 101"/>
                    <a:gd name="T38" fmla="*/ 29 w 59"/>
                    <a:gd name="T39" fmla="*/ 101 h 101"/>
                    <a:gd name="T40" fmla="*/ 7 w 59"/>
                    <a:gd name="T41" fmla="*/ 93 h 101"/>
                    <a:gd name="T42" fmla="*/ 35 w 59"/>
                    <a:gd name="T43" fmla="*/ 41 h 101"/>
                    <a:gd name="T44" fmla="*/ 35 w 59"/>
                    <a:gd name="T45" fmla="*/ 28 h 101"/>
                    <a:gd name="T46" fmla="*/ 30 w 59"/>
                    <a:gd name="T47" fmla="*/ 17 h 101"/>
                    <a:gd name="T48" fmla="*/ 24 w 59"/>
                    <a:gd name="T49" fmla="*/ 28 h 101"/>
                    <a:gd name="T50" fmla="*/ 24 w 59"/>
                    <a:gd name="T51" fmla="*/ 41 h 101"/>
                    <a:gd name="T52" fmla="*/ 35 w 59"/>
                    <a:gd name="T53" fmla="*/ 4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59" h="101">
                      <a:moveTo>
                        <a:pt x="7" y="93"/>
                      </a:moveTo>
                      <a:cubicBezTo>
                        <a:pt x="2" y="87"/>
                        <a:pt x="0" y="79"/>
                        <a:pt x="0" y="6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9"/>
                        <a:pt x="3" y="12"/>
                        <a:pt x="8" y="7"/>
                      </a:cubicBezTo>
                      <a:cubicBezTo>
                        <a:pt x="13" y="2"/>
                        <a:pt x="21" y="0"/>
                        <a:pt x="30" y="0"/>
                      </a:cubicBezTo>
                      <a:cubicBezTo>
                        <a:pt x="49" y="0"/>
                        <a:pt x="59" y="9"/>
                        <a:pt x="59" y="28"/>
                      </a:cubicBezTo>
                      <a:cubicBezTo>
                        <a:pt x="59" y="35"/>
                        <a:pt x="59" y="35"/>
                        <a:pt x="59" y="35"/>
                      </a:cubicBezTo>
                      <a:cubicBezTo>
                        <a:pt x="59" y="42"/>
                        <a:pt x="59" y="48"/>
                        <a:pt x="58" y="53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4" y="72"/>
                        <a:pt x="24" y="72"/>
                        <a:pt x="24" y="72"/>
                      </a:cubicBezTo>
                      <a:cubicBezTo>
                        <a:pt x="24" y="76"/>
                        <a:pt x="24" y="78"/>
                        <a:pt x="25" y="80"/>
                      </a:cubicBezTo>
                      <a:cubicBezTo>
                        <a:pt x="26" y="82"/>
                        <a:pt x="27" y="83"/>
                        <a:pt x="30" y="83"/>
                      </a:cubicBezTo>
                      <a:cubicBezTo>
                        <a:pt x="31" y="83"/>
                        <a:pt x="33" y="83"/>
                        <a:pt x="33" y="81"/>
                      </a:cubicBezTo>
                      <a:cubicBezTo>
                        <a:pt x="34" y="80"/>
                        <a:pt x="35" y="79"/>
                        <a:pt x="35" y="78"/>
                      </a:cubicBezTo>
                      <a:cubicBezTo>
                        <a:pt x="35" y="76"/>
                        <a:pt x="35" y="74"/>
                        <a:pt x="35" y="72"/>
                      </a:cubicBezTo>
                      <a:cubicBezTo>
                        <a:pt x="35" y="62"/>
                        <a:pt x="35" y="62"/>
                        <a:pt x="35" y="62"/>
                      </a:cubicBezTo>
                      <a:cubicBezTo>
                        <a:pt x="59" y="62"/>
                        <a:pt x="59" y="62"/>
                        <a:pt x="59" y="62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79"/>
                        <a:pt x="56" y="88"/>
                        <a:pt x="52" y="93"/>
                      </a:cubicBezTo>
                      <a:cubicBezTo>
                        <a:pt x="47" y="99"/>
                        <a:pt x="40" y="101"/>
                        <a:pt x="29" y="101"/>
                      </a:cubicBezTo>
                      <a:cubicBezTo>
                        <a:pt x="19" y="101"/>
                        <a:pt x="11" y="99"/>
                        <a:pt x="7" y="93"/>
                      </a:cubicBezTo>
                      <a:close/>
                      <a:moveTo>
                        <a:pt x="35" y="41"/>
                      </a:move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5" y="21"/>
                        <a:pt x="33" y="17"/>
                        <a:pt x="30" y="17"/>
                      </a:cubicBezTo>
                      <a:cubicBezTo>
                        <a:pt x="26" y="17"/>
                        <a:pt x="24" y="21"/>
                        <a:pt x="24" y="28"/>
                      </a:cubicBezTo>
                      <a:cubicBezTo>
                        <a:pt x="24" y="41"/>
                        <a:pt x="24" y="41"/>
                        <a:pt x="24" y="41"/>
                      </a:cubicBezTo>
                      <a:lnTo>
                        <a:pt x="35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  <p:sp>
            <p:nvSpPr>
              <p:cNvPr id="19" name="Prostokąt 18">
                <a:hlinkClick r:id="rId3"/>
                <a:extLst>
                  <a:ext uri="{FF2B5EF4-FFF2-40B4-BE49-F238E27FC236}">
                    <a16:creationId xmlns:a16="http://schemas.microsoft.com/office/drawing/2014/main" id="{5555157D-1981-35F7-D8F4-BC9F1649464F}"/>
                  </a:ext>
                </a:extLst>
              </p:cNvPr>
              <p:cNvSpPr/>
              <p:nvPr/>
            </p:nvSpPr>
            <p:spPr>
              <a:xfrm>
                <a:off x="423418" y="2212521"/>
                <a:ext cx="4666214" cy="2591115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Prostokąt 8">
              <a:hlinkClick r:id="rId4"/>
              <a:extLst>
                <a:ext uri="{FF2B5EF4-FFF2-40B4-BE49-F238E27FC236}">
                  <a16:creationId xmlns:a16="http://schemas.microsoft.com/office/drawing/2014/main" id="{2B903A89-27AC-A7EE-C820-9C4AC771F3AE}"/>
                </a:ext>
              </a:extLst>
            </p:cNvPr>
            <p:cNvSpPr/>
            <p:nvPr/>
          </p:nvSpPr>
          <p:spPr>
            <a:xfrm>
              <a:off x="135802" y="195864"/>
              <a:ext cx="12056198" cy="62890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2748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820F99D0-B0F3-E677-C3D6-E4AC01087D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800000">
            <a:off x="2285226" y="1649577"/>
            <a:ext cx="6999682" cy="535125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A006EADF-0033-35F1-895E-851B313A2D13}"/>
              </a:ext>
            </a:extLst>
          </p:cNvPr>
          <p:cNvSpPr/>
          <p:nvPr userDrawn="1"/>
        </p:nvSpPr>
        <p:spPr>
          <a:xfrm>
            <a:off x="0" y="2553812"/>
            <a:ext cx="12192000" cy="4304188"/>
          </a:xfrm>
          <a:prstGeom prst="rect">
            <a:avLst/>
          </a:prstGeom>
          <a:gradFill>
            <a:gsLst>
              <a:gs pos="13000">
                <a:srgbClr val="0686C5"/>
              </a:gs>
              <a:gs pos="88000">
                <a:srgbClr val="0686C5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3BC38FC5-8FDB-7A61-29D6-33C318DE761D}"/>
              </a:ext>
            </a:extLst>
          </p:cNvPr>
          <p:cNvSpPr/>
          <p:nvPr userDrawn="1"/>
        </p:nvSpPr>
        <p:spPr>
          <a:xfrm>
            <a:off x="0" y="1398479"/>
            <a:ext cx="12192000" cy="5459521"/>
          </a:xfrm>
          <a:prstGeom prst="rect">
            <a:avLst/>
          </a:prstGeom>
          <a:gradFill>
            <a:gsLst>
              <a:gs pos="13000">
                <a:schemeClr val="accent1"/>
              </a:gs>
              <a:gs pos="88000">
                <a:schemeClr val="accent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8D01E71E-5879-542B-A253-23D9D3817B88}"/>
              </a:ext>
            </a:extLst>
          </p:cNvPr>
          <p:cNvSpPr/>
          <p:nvPr userDrawn="1"/>
        </p:nvSpPr>
        <p:spPr>
          <a:xfrm>
            <a:off x="599440" y="5120203"/>
            <a:ext cx="2052320" cy="19391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1000"/>
                </a:schemeClr>
              </a:gs>
              <a:gs pos="62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EAE44183-FDCE-9992-5DDC-8C47FF4F5DD9}"/>
              </a:ext>
            </a:extLst>
          </p:cNvPr>
          <p:cNvSpPr/>
          <p:nvPr userDrawn="1"/>
        </p:nvSpPr>
        <p:spPr>
          <a:xfrm>
            <a:off x="3627120" y="1569720"/>
            <a:ext cx="4937760" cy="4937760"/>
          </a:xfrm>
          <a:prstGeom prst="ellipse">
            <a:avLst/>
          </a:prstGeom>
          <a:gradFill>
            <a:gsLst>
              <a:gs pos="0">
                <a:schemeClr val="accent1"/>
              </a:gs>
              <a:gs pos="58000">
                <a:srgbClr val="44ADDD"/>
              </a:gs>
              <a:gs pos="100000">
                <a:srgbClr val="69B6D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901B0292-D9D0-9367-EE67-2F3B63C74C9A}"/>
              </a:ext>
            </a:extLst>
          </p:cNvPr>
          <p:cNvSpPr/>
          <p:nvPr userDrawn="1"/>
        </p:nvSpPr>
        <p:spPr>
          <a:xfrm>
            <a:off x="10016490" y="5120203"/>
            <a:ext cx="1576070" cy="19391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72A83E85-180E-8996-36BE-E96237EFA78A}"/>
              </a:ext>
            </a:extLst>
          </p:cNvPr>
          <p:cNvGrpSpPr/>
          <p:nvPr userDrawn="1"/>
        </p:nvGrpSpPr>
        <p:grpSpPr>
          <a:xfrm>
            <a:off x="4034764" y="614552"/>
            <a:ext cx="1100634" cy="534460"/>
            <a:chOff x="3211390" y="239859"/>
            <a:chExt cx="2147688" cy="1042902"/>
          </a:xfrm>
        </p:grpSpPr>
        <p:pic>
          <p:nvPicPr>
            <p:cNvPr id="35" name="logo">
              <a:extLst>
                <a:ext uri="{FF2B5EF4-FFF2-40B4-BE49-F238E27FC236}">
                  <a16:creationId xmlns:a16="http://schemas.microsoft.com/office/drawing/2014/main" id="{A7FCC108-F78C-2BCC-3323-684DC8DE375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13"/>
            <a:stretch/>
          </p:blipFill>
          <p:spPr>
            <a:xfrm>
              <a:off x="3211390" y="239859"/>
              <a:ext cx="2147688" cy="828620"/>
            </a:xfrm>
            <a:prstGeom prst="rect">
              <a:avLst/>
            </a:prstGeom>
          </p:spPr>
        </p:pic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76A17063-87E9-99F7-692C-A848348B820B}"/>
                </a:ext>
              </a:extLst>
            </p:cNvPr>
            <p:cNvGrpSpPr/>
            <p:nvPr userDrawn="1"/>
          </p:nvGrpSpPr>
          <p:grpSpPr>
            <a:xfrm>
              <a:off x="3211390" y="1068479"/>
              <a:ext cx="2147688" cy="214282"/>
              <a:chOff x="5040190" y="1068479"/>
              <a:chExt cx="2147688" cy="214282"/>
            </a:xfrm>
          </p:grpSpPr>
          <p:pic>
            <p:nvPicPr>
              <p:cNvPr id="36" name="logo">
                <a:extLst>
                  <a:ext uri="{FF2B5EF4-FFF2-40B4-BE49-F238E27FC236}">
                    <a16:creationId xmlns:a16="http://schemas.microsoft.com/office/drawing/2014/main" id="{6538E076-D1DD-C90C-3204-B5512AF4B211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7286" b="18853"/>
              <a:stretch/>
            </p:blipFill>
            <p:spPr>
              <a:xfrm>
                <a:off x="5040190" y="1068479"/>
                <a:ext cx="2147688" cy="41395"/>
              </a:xfrm>
              <a:prstGeom prst="rect">
                <a:avLst/>
              </a:prstGeom>
            </p:spPr>
          </p:pic>
          <p:pic>
            <p:nvPicPr>
              <p:cNvPr id="37" name="logo">
                <a:extLst>
                  <a:ext uri="{FF2B5EF4-FFF2-40B4-BE49-F238E27FC236}">
                    <a16:creationId xmlns:a16="http://schemas.microsoft.com/office/drawing/2014/main" id="{AD00E1A8-0662-EC49-77E0-C424DB9A5B05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74" t="82737" b="2728"/>
              <a:stretch/>
            </p:blipFill>
            <p:spPr>
              <a:xfrm>
                <a:off x="5677487" y="1126920"/>
                <a:ext cx="1510391" cy="155841"/>
              </a:xfrm>
              <a:prstGeom prst="rect">
                <a:avLst/>
              </a:prstGeom>
            </p:spPr>
          </p:pic>
        </p:grp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AFA82508-1C6F-634C-613B-70902721DC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97490" y="5132978"/>
            <a:ext cx="8197021" cy="387798"/>
          </a:xfrm>
          <a:noFill/>
        </p:spPr>
        <p:txBody>
          <a:bodyPr wrap="square" rtlCol="0" anchor="b">
            <a:spAutoFit/>
          </a:bodyPr>
          <a:lstStyle>
            <a:lvl1pPr>
              <a:defRPr lang="pl-PL" sz="2800" cap="all" spc="600" baseline="0" dirty="0">
                <a:solidFill>
                  <a:schemeClr val="bg1"/>
                </a:solidFill>
                <a:latin typeface="+mn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marL="0" lvl="0" algn="ctr"/>
            <a:r>
              <a:rPr lang="pl-PL" dirty="0"/>
              <a:t>Tytuł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127BC25-7D72-B554-F9A7-4B1EB0F5D9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997491" y="5575838"/>
            <a:ext cx="8197020" cy="1006429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pl-PL" sz="6600" cap="all" spc="1500" baseline="0">
                <a:solidFill>
                  <a:schemeClr val="bg1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pPr marL="0" lvl="0" algn="ctr"/>
            <a:r>
              <a:rPr lang="pl-PL" dirty="0"/>
              <a:t>tytuł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42638DD6-BB43-8A82-EF82-0F4BD3CF5E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4689" b="4689"/>
          <a:stretch/>
        </p:blipFill>
        <p:spPr>
          <a:xfrm>
            <a:off x="6314685" y="1600017"/>
            <a:ext cx="1716013" cy="3320393"/>
          </a:xfrm>
          <a:prstGeom prst="rect">
            <a:avLst/>
          </a:prstGeom>
        </p:spPr>
      </p:pic>
      <p:pic>
        <p:nvPicPr>
          <p:cNvPr id="42" name="Obraz 41">
            <a:extLst>
              <a:ext uri="{FF2B5EF4-FFF2-40B4-BE49-F238E27FC236}">
                <a16:creationId xmlns:a16="http://schemas.microsoft.com/office/drawing/2014/main" id="{1B4D4DC6-370D-B34F-55D6-68FFC873D5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3267101" y="1505442"/>
            <a:ext cx="1519194" cy="341496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E8E49A98-861D-C9BD-1C5E-928ED0A0FF9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8062645" y="1600016"/>
            <a:ext cx="1207416" cy="3320394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1D4FC390-BA01-614B-DD41-20DB21CEB05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43828" y="614295"/>
            <a:ext cx="2664381" cy="534974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5BDBEAC2-6A6F-8E8B-3E3A-63906BE0C75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4818242" y="1784002"/>
            <a:ext cx="1464496" cy="313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2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2" grpId="0"/>
      <p:bldP spid="3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94C3B35-BEB0-6275-0372-4D565815B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417321"/>
            <a:ext cx="11449050" cy="439030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8753CDF-B6B2-1ACF-F199-0135E7E2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84A86FB-0D19-9970-7CC1-F95381E34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5720A08-357D-EA19-ACA2-AE0C00285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D897067E-430A-3A30-4966-5FE8C09BF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5125"/>
            <a:ext cx="11430251" cy="609398"/>
          </a:xfrm>
        </p:spPr>
        <p:txBody>
          <a:bodyPr/>
          <a:lstStyle>
            <a:lvl1pPr>
              <a:defRPr sz="4400"/>
            </a:lvl1pPr>
          </a:lstStyle>
          <a:p>
            <a:r>
              <a:rPr lang="pl-PL" dirty="0"/>
              <a:t>Kliknij, aby edytować styl</a:t>
            </a:r>
          </a:p>
        </p:txBody>
      </p:sp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4F07EA18-8A98-04AE-BE6E-7C405F22E701}"/>
              </a:ext>
            </a:extLst>
          </p:cNvPr>
          <p:cNvCxnSpPr>
            <a:cxnSpLocks/>
          </p:cNvCxnSpPr>
          <p:nvPr userDrawn="1"/>
        </p:nvCxnSpPr>
        <p:spPr>
          <a:xfrm>
            <a:off x="386716" y="1164904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7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789900FE-EF5E-1134-161F-B65D8498B9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906"/>
          <a:stretch/>
        </p:blipFill>
        <p:spPr>
          <a:xfrm>
            <a:off x="0" y="228169"/>
            <a:ext cx="6706816" cy="6401662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7527F8A5-1EAF-91D9-5EE0-3FEE837847EA}"/>
              </a:ext>
            </a:extLst>
          </p:cNvPr>
          <p:cNvSpPr/>
          <p:nvPr userDrawn="1"/>
        </p:nvSpPr>
        <p:spPr>
          <a:xfrm>
            <a:off x="0" y="1257709"/>
            <a:ext cx="12192000" cy="5600291"/>
          </a:xfrm>
          <a:prstGeom prst="rect">
            <a:avLst/>
          </a:prstGeom>
          <a:gradFill>
            <a:gsLst>
              <a:gs pos="13000">
                <a:srgbClr val="0686C5"/>
              </a:gs>
              <a:gs pos="88000">
                <a:srgbClr val="0686C5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>
            <a:extLst>
              <a:ext uri="{FF2B5EF4-FFF2-40B4-BE49-F238E27FC236}">
                <a16:creationId xmlns:a16="http://schemas.microsoft.com/office/drawing/2014/main" id="{C0E5859F-6552-3DDE-35C9-2B74BD995D4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1684436" y="3701804"/>
            <a:ext cx="604130" cy="1282187"/>
          </a:xfrm>
          <a:prstGeom prst="line">
            <a:avLst/>
          </a:prstGeom>
          <a:ln w="22225" cap="rnd">
            <a:gradFill>
              <a:gsLst>
                <a:gs pos="0">
                  <a:srgbClr val="8FD0F1"/>
                </a:gs>
                <a:gs pos="65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26">
            <a:extLst>
              <a:ext uri="{FF2B5EF4-FFF2-40B4-BE49-F238E27FC236}">
                <a16:creationId xmlns:a16="http://schemas.microsoft.com/office/drawing/2014/main" id="{53665379-6F64-D87D-91C2-0458DC99924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509509" y="3737781"/>
            <a:ext cx="152092" cy="322226"/>
          </a:xfrm>
          <a:prstGeom prst="line">
            <a:avLst/>
          </a:prstGeom>
          <a:ln w="22225" cap="rnd">
            <a:gradFill>
              <a:gsLst>
                <a:gs pos="0">
                  <a:srgbClr val="8FD0F1"/>
                </a:gs>
                <a:gs pos="65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wal 8">
            <a:extLst>
              <a:ext uri="{FF2B5EF4-FFF2-40B4-BE49-F238E27FC236}">
                <a16:creationId xmlns:a16="http://schemas.microsoft.com/office/drawing/2014/main" id="{F1A23DD6-73A6-2C1A-FE80-C4554460E303}"/>
              </a:ext>
            </a:extLst>
          </p:cNvPr>
          <p:cNvSpPr/>
          <p:nvPr userDrawn="1"/>
        </p:nvSpPr>
        <p:spPr>
          <a:xfrm>
            <a:off x="1247487" y="1986058"/>
            <a:ext cx="4521421" cy="4521421"/>
          </a:xfrm>
          <a:prstGeom prst="ellipse">
            <a:avLst/>
          </a:prstGeom>
          <a:gradFill>
            <a:gsLst>
              <a:gs pos="0">
                <a:schemeClr val="accent1"/>
              </a:gs>
              <a:gs pos="58000">
                <a:srgbClr val="44ADDD"/>
              </a:gs>
              <a:gs pos="100000">
                <a:srgbClr val="69B6D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grpSp>
        <p:nvGrpSpPr>
          <p:cNvPr id="37" name="Grupa 36">
            <a:extLst>
              <a:ext uri="{FF2B5EF4-FFF2-40B4-BE49-F238E27FC236}">
                <a16:creationId xmlns:a16="http://schemas.microsoft.com/office/drawing/2014/main" id="{47C9B849-BA34-2F8D-2E9B-F07A0CEE1CDA}"/>
              </a:ext>
            </a:extLst>
          </p:cNvPr>
          <p:cNvGrpSpPr/>
          <p:nvPr userDrawn="1"/>
        </p:nvGrpSpPr>
        <p:grpSpPr>
          <a:xfrm>
            <a:off x="2459266" y="617353"/>
            <a:ext cx="1966601" cy="954967"/>
            <a:chOff x="5040190" y="239859"/>
            <a:chExt cx="2147688" cy="1042902"/>
          </a:xfrm>
        </p:grpSpPr>
        <p:grpSp>
          <p:nvGrpSpPr>
            <p:cNvPr id="30" name="Grupa 29">
              <a:extLst>
                <a:ext uri="{FF2B5EF4-FFF2-40B4-BE49-F238E27FC236}">
                  <a16:creationId xmlns:a16="http://schemas.microsoft.com/office/drawing/2014/main" id="{2D0C48C7-9859-E96B-EAB2-7124E8565929}"/>
                </a:ext>
              </a:extLst>
            </p:cNvPr>
            <p:cNvGrpSpPr/>
            <p:nvPr userDrawn="1"/>
          </p:nvGrpSpPr>
          <p:grpSpPr>
            <a:xfrm>
              <a:off x="5040190" y="1068479"/>
              <a:ext cx="2147688" cy="214282"/>
              <a:chOff x="5040190" y="1068479"/>
              <a:chExt cx="2147688" cy="214282"/>
            </a:xfrm>
          </p:grpSpPr>
          <p:pic>
            <p:nvPicPr>
              <p:cNvPr id="31" name="logo">
                <a:extLst>
                  <a:ext uri="{FF2B5EF4-FFF2-40B4-BE49-F238E27FC236}">
                    <a16:creationId xmlns:a16="http://schemas.microsoft.com/office/drawing/2014/main" id="{80ACDF83-7096-B1C8-1467-AF053E6F018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7286" b="18853"/>
              <a:stretch/>
            </p:blipFill>
            <p:spPr>
              <a:xfrm>
                <a:off x="5040190" y="1068479"/>
                <a:ext cx="2147688" cy="41395"/>
              </a:xfrm>
              <a:prstGeom prst="rect">
                <a:avLst/>
              </a:prstGeom>
            </p:spPr>
          </p:pic>
          <p:pic>
            <p:nvPicPr>
              <p:cNvPr id="32" name="logo">
                <a:extLst>
                  <a:ext uri="{FF2B5EF4-FFF2-40B4-BE49-F238E27FC236}">
                    <a16:creationId xmlns:a16="http://schemas.microsoft.com/office/drawing/2014/main" id="{421E5019-279E-FFF4-7E55-88A490A784D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674" t="82737" b="2728"/>
              <a:stretch/>
            </p:blipFill>
            <p:spPr>
              <a:xfrm>
                <a:off x="5677487" y="1126920"/>
                <a:ext cx="1510391" cy="155841"/>
              </a:xfrm>
              <a:prstGeom prst="rect">
                <a:avLst/>
              </a:prstGeom>
            </p:spPr>
          </p:pic>
        </p:grpSp>
        <p:pic>
          <p:nvPicPr>
            <p:cNvPr id="36" name="logo">
              <a:extLst>
                <a:ext uri="{FF2B5EF4-FFF2-40B4-BE49-F238E27FC236}">
                  <a16:creationId xmlns:a16="http://schemas.microsoft.com/office/drawing/2014/main" id="{3C23F5C2-16A4-A613-2E1A-1AE378770DF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13"/>
            <a:stretch/>
          </p:blipFill>
          <p:spPr>
            <a:xfrm>
              <a:off x="5040190" y="239859"/>
              <a:ext cx="2147688" cy="828620"/>
            </a:xfrm>
            <a:prstGeom prst="rect">
              <a:avLst/>
            </a:prstGeom>
          </p:spPr>
        </p:pic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36DE7D39-8E1E-C575-5D27-3D19CB5E3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510" y="4222087"/>
            <a:ext cx="4997015" cy="1329595"/>
          </a:xfrm>
        </p:spPr>
        <p:txBody>
          <a:bodyPr anchor="b"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04BFEC5-07AA-0D49-FB0B-493ABB11F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510" y="5935112"/>
            <a:ext cx="4997015" cy="572367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  <p:sp>
        <p:nvSpPr>
          <p:cNvPr id="60" name="Symbol zastępczy obrazu 59">
            <a:extLst>
              <a:ext uri="{FF2B5EF4-FFF2-40B4-BE49-F238E27FC236}">
                <a16:creationId xmlns:a16="http://schemas.microsoft.com/office/drawing/2014/main" id="{175B1F4B-1B22-DD05-7E87-C6B3BE0353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5270" y="2232850"/>
            <a:ext cx="4025854" cy="4027838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pl-PL" dirty="0"/>
          </a:p>
        </p:txBody>
      </p:sp>
      <p:sp>
        <p:nvSpPr>
          <p:cNvPr id="61" name="Prostokąt 60">
            <a:extLst>
              <a:ext uri="{FF2B5EF4-FFF2-40B4-BE49-F238E27FC236}">
                <a16:creationId xmlns:a16="http://schemas.microsoft.com/office/drawing/2014/main" id="{779A4E36-99C5-A982-D997-B8A00A4D4D52}"/>
              </a:ext>
            </a:extLst>
          </p:cNvPr>
          <p:cNvSpPr/>
          <p:nvPr userDrawn="1"/>
        </p:nvSpPr>
        <p:spPr>
          <a:xfrm>
            <a:off x="6818357" y="5665182"/>
            <a:ext cx="2052320" cy="1305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1000"/>
                </a:schemeClr>
              </a:gs>
              <a:gs pos="62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968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8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animBg="1"/>
      <p:bldP spid="61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609398"/>
          </a:xfrm>
        </p:spPr>
        <p:txBody>
          <a:bodyPr/>
          <a:lstStyle>
            <a:lvl1pPr>
              <a:defRPr sz="44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164904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87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332399"/>
          </a:xfrm>
        </p:spPr>
        <p:txBody>
          <a:bodyPr/>
          <a:lstStyle>
            <a:lvl1pPr>
              <a:defRPr sz="2400"/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802954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8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368299"/>
            <a:ext cx="3398268" cy="775597"/>
          </a:xfrm>
        </p:spPr>
        <p:txBody>
          <a:bodyPr/>
          <a:lstStyle>
            <a:lvl1pPr>
              <a:defRPr sz="2800" spc="300"/>
            </a:lvl1pPr>
          </a:lstStyle>
          <a:p>
            <a:r>
              <a:rPr lang="pl-PL" dirty="0"/>
              <a:t>Kliknij, </a:t>
            </a:r>
            <a:r>
              <a:rPr lang="pl-PL"/>
              <a:t>aby edytować</a:t>
            </a:r>
            <a:endParaRPr lang="pl-PL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320179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00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368299"/>
            <a:ext cx="3398268" cy="775597"/>
          </a:xfrm>
        </p:spPr>
        <p:txBody>
          <a:bodyPr/>
          <a:lstStyle>
            <a:lvl1pPr>
              <a:defRPr sz="2800" spc="300"/>
            </a:lvl1pPr>
          </a:lstStyle>
          <a:p>
            <a:r>
              <a:rPr lang="pl-PL" dirty="0"/>
              <a:t>Kliknij, </a:t>
            </a:r>
            <a:r>
              <a:rPr lang="pl-PL"/>
              <a:t>aby edytować</a:t>
            </a:r>
            <a:endParaRPr lang="pl-PL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512203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6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DFFE54-22FE-5813-E992-7656A14C4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368299"/>
            <a:ext cx="3398268" cy="775597"/>
          </a:xfrm>
        </p:spPr>
        <p:txBody>
          <a:bodyPr/>
          <a:lstStyle>
            <a:lvl1pPr>
              <a:defRPr sz="2800" spc="300"/>
            </a:lvl1pPr>
          </a:lstStyle>
          <a:p>
            <a:r>
              <a:rPr lang="pl-PL" dirty="0"/>
              <a:t>Kliknij, </a:t>
            </a:r>
            <a:r>
              <a:rPr lang="pl-PL"/>
              <a:t>aby edytować</a:t>
            </a:r>
            <a:endParaRPr lang="pl-PL" dirty="0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811986-AEDD-6799-4519-200A9E20D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53045-6986-4BAB-BB76-5780137FA15E}" type="datetimeFigureOut">
              <a:rPr lang="pl-PL" smtClean="0"/>
              <a:t>24.06.2025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8F0E5FB-F4BE-CE4F-3A7B-B7B7586D4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3BA78C8-556E-A757-0174-19EB25CD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1B1D0-9F60-4F90-BF9B-7DCC87946E1E}" type="slidenum">
              <a:rPr lang="pl-PL" smtClean="0"/>
              <a:t>‹#›</a:t>
            </a:fld>
            <a:endParaRPr lang="pl-PL"/>
          </a:p>
        </p:txBody>
      </p:sp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944F893-3866-25F0-BEF2-D9026CF88C88}"/>
              </a:ext>
            </a:extLst>
          </p:cNvPr>
          <p:cNvCxnSpPr>
            <a:cxnSpLocks/>
          </p:cNvCxnSpPr>
          <p:nvPr userDrawn="1"/>
        </p:nvCxnSpPr>
        <p:spPr>
          <a:xfrm>
            <a:off x="386716" y="1945836"/>
            <a:ext cx="2282545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rgbClr val="0686C5"/>
                </a:gs>
                <a:gs pos="100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2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ADB8AC00-EAD8-01ED-BD87-C075221EF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5125"/>
            <a:ext cx="11430251" cy="6093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0"/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EE6CDAD-A6EF-7D1D-0B89-882007450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6" y="1508761"/>
            <a:ext cx="11449050" cy="445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B84E1518-23BF-09CB-0953-53DC3C75176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390" y="6433270"/>
            <a:ext cx="690925" cy="344915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5F46C09C-B677-677C-A57B-7E263E3A35D8}"/>
              </a:ext>
            </a:extLst>
          </p:cNvPr>
          <p:cNvSpPr/>
          <p:nvPr userDrawn="1"/>
        </p:nvSpPr>
        <p:spPr>
          <a:xfrm>
            <a:off x="0" y="6565392"/>
            <a:ext cx="8516471" cy="292608"/>
          </a:xfrm>
          <a:prstGeom prst="rect">
            <a:avLst/>
          </a:prstGeom>
          <a:gradFill flip="none" rotWithShape="1">
            <a:gsLst>
              <a:gs pos="0">
                <a:srgbClr val="0686C5"/>
              </a:gs>
              <a:gs pos="58000">
                <a:srgbClr val="44ADDD"/>
              </a:gs>
              <a:gs pos="100000">
                <a:srgbClr val="69B6D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9211540-416C-E514-E85C-5C4D5D48AC1E}"/>
              </a:ext>
            </a:extLst>
          </p:cNvPr>
          <p:cNvSpPr/>
          <p:nvPr userDrawn="1"/>
        </p:nvSpPr>
        <p:spPr>
          <a:xfrm rot="10800000">
            <a:off x="11588495" y="6565392"/>
            <a:ext cx="603503" cy="292608"/>
          </a:xfrm>
          <a:prstGeom prst="rect">
            <a:avLst/>
          </a:prstGeom>
          <a:gradFill flip="none" rotWithShape="1">
            <a:gsLst>
              <a:gs pos="0">
                <a:srgbClr val="0686C5"/>
              </a:gs>
              <a:gs pos="46000">
                <a:srgbClr val="44ADDD"/>
              </a:gs>
              <a:gs pos="100000">
                <a:srgbClr val="69B6DC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numeru slajdu 4">
            <a:extLst>
              <a:ext uri="{FF2B5EF4-FFF2-40B4-BE49-F238E27FC236}">
                <a16:creationId xmlns:a16="http://schemas.microsoft.com/office/drawing/2014/main" id="{7EDB0B25-A340-B515-AC1F-2351BF9469E5}"/>
              </a:ext>
            </a:extLst>
          </p:cNvPr>
          <p:cNvSpPr txBox="1">
            <a:spLocks/>
          </p:cNvSpPr>
          <p:nvPr userDrawn="1"/>
        </p:nvSpPr>
        <p:spPr>
          <a:xfrm>
            <a:off x="796685" y="6565393"/>
            <a:ext cx="2612276" cy="2926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www.watersystem.com.pl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BE7941-0F0D-41BB-B1B4-EBA8A9E2DF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48344" y="6616713"/>
            <a:ext cx="802959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5E53045-6986-4BAB-BB76-5780137FA15E}" type="datetimeFigureOut">
              <a:rPr lang="pl-PL" smtClean="0"/>
              <a:pPr/>
              <a:t>24.06.2025</a:t>
            </a:fld>
            <a:endParaRPr lang="pl-PL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AA73F3E-932A-4D55-2B88-2D76C75C6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1979" y="6616713"/>
            <a:ext cx="3784699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3D28399-E0EC-1862-07C2-F4FC495687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47170" y="6573196"/>
            <a:ext cx="535856" cy="276999"/>
          </a:xfrm>
          <a:prstGeom prst="rect">
            <a:avLst/>
          </a:prstGeom>
        </p:spPr>
        <p:txBody>
          <a:bodyPr anchor="ctr"/>
          <a:lstStyle>
            <a:lvl1pPr>
              <a:defRPr lang="pl-PL" b="0" smtClean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fld id="{55D1B1D0-9F60-4F90-BF9B-7DCC87946E1E}" type="slidenum">
              <a:rPr lang="pl-PL" smtClean="0"/>
              <a:pPr algn="ctr"/>
              <a:t>‹#›</a:t>
            </a:fld>
            <a:endParaRPr lang="pl-PL" dirty="0"/>
          </a:p>
        </p:txBody>
      </p:sp>
      <p:pic>
        <p:nvPicPr>
          <p:cNvPr id="16" name="Grafika 15">
            <a:extLst>
              <a:ext uri="{FF2B5EF4-FFF2-40B4-BE49-F238E27FC236}">
                <a16:creationId xmlns:a16="http://schemas.microsoft.com/office/drawing/2014/main" id="{28182852-358C-A3FD-7B7E-CE82CF5D936C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838017" y="6441516"/>
            <a:ext cx="1635671" cy="328422"/>
          </a:xfrm>
          <a:prstGeom prst="rect">
            <a:avLst/>
          </a:prstGeom>
        </p:spPr>
      </p:pic>
      <p:grpSp>
        <p:nvGrpSpPr>
          <p:cNvPr id="21" name="Grupa 20">
            <a:extLst>
              <a:ext uri="{FF2B5EF4-FFF2-40B4-BE49-F238E27FC236}">
                <a16:creationId xmlns:a16="http://schemas.microsoft.com/office/drawing/2014/main" id="{8E9FD7C4-7CB6-7F43-AAA3-BC76788AB59A}"/>
              </a:ext>
            </a:extLst>
          </p:cNvPr>
          <p:cNvGrpSpPr/>
          <p:nvPr userDrawn="1"/>
        </p:nvGrpSpPr>
        <p:grpSpPr>
          <a:xfrm>
            <a:off x="159602" y="6444059"/>
            <a:ext cx="628111" cy="357320"/>
            <a:chOff x="3267101" y="1505442"/>
            <a:chExt cx="6002960" cy="3414968"/>
          </a:xfrm>
        </p:grpSpPr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6547632C-6A44-53C0-92DC-9572BF2060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/>
            <a:srcRect t="4689" b="4689"/>
            <a:stretch/>
          </p:blipFill>
          <p:spPr>
            <a:xfrm>
              <a:off x="6314685" y="1600017"/>
              <a:ext cx="1716013" cy="3320393"/>
            </a:xfrm>
            <a:prstGeom prst="rect">
              <a:avLst/>
            </a:prstGeom>
          </p:spPr>
        </p:pic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0A26C49E-5FCE-D7CF-6D49-FE26D0903E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/>
            <a:srcRect/>
            <a:stretch/>
          </p:blipFill>
          <p:spPr>
            <a:xfrm>
              <a:off x="3267101" y="1505442"/>
              <a:ext cx="1519194" cy="3414968"/>
            </a:xfrm>
            <a:prstGeom prst="rect">
              <a:avLst/>
            </a:prstGeom>
          </p:spPr>
        </p:pic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A205344B-259E-4B23-4D39-4341814A60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/>
            <a:srcRect/>
            <a:stretch/>
          </p:blipFill>
          <p:spPr>
            <a:xfrm>
              <a:off x="8062645" y="1600016"/>
              <a:ext cx="1207416" cy="3320394"/>
            </a:xfrm>
            <a:prstGeom prst="rect">
              <a:avLst/>
            </a:prstGeom>
          </p:spPr>
        </p:pic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20647EC1-41E0-E204-6462-DF5C6FEE8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/>
            <a:srcRect/>
            <a:stretch/>
          </p:blipFill>
          <p:spPr>
            <a:xfrm>
              <a:off x="4818242" y="1784002"/>
              <a:ext cx="1464496" cy="31364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153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4" r:id="rId5"/>
    <p:sldLayoutId id="2147483668" r:id="rId6"/>
    <p:sldLayoutId id="2147483665" r:id="rId7"/>
    <p:sldLayoutId id="2147483666" r:id="rId8"/>
    <p:sldLayoutId id="2147483667" r:id="rId9"/>
    <p:sldLayoutId id="2147483664" r:id="rId10"/>
    <p:sldLayoutId id="2147483661" r:id="rId11"/>
    <p:sldLayoutId id="2147483660" r:id="rId12"/>
    <p:sldLayoutId id="2147483662" r:id="rId13"/>
    <p:sldLayoutId id="2147483669" r:id="rId14"/>
    <p:sldLayoutId id="2147483655" r:id="rId15"/>
    <p:sldLayoutId id="2147483670" r:id="rId16"/>
    <p:sldLayoutId id="2147483658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8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  <p:bldP spid="4" grpId="0"/>
      <p:bldP spid="5" grpId="0"/>
      <p:bldP spid="6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pl-PL" sz="4400" kern="1200" cap="all" spc="300" baseline="0" dirty="0">
          <a:solidFill>
            <a:srgbClr val="0686C5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12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2.pn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17" Type="http://schemas.openxmlformats.org/officeDocument/2006/relationships/image" Target="../media/image54.svg"/><Relationship Id="rId2" Type="http://schemas.openxmlformats.org/officeDocument/2006/relationships/image" Target="../media/image42.png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.pn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4" Type="http://schemas.openxmlformats.org/officeDocument/2006/relationships/image" Target="../media/image3.sv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6.svg"/><Relationship Id="rId1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17" Type="http://schemas.openxmlformats.org/officeDocument/2006/relationships/image" Target="../media/image58.svg"/><Relationship Id="rId2" Type="http://schemas.openxmlformats.org/officeDocument/2006/relationships/image" Target="../media/image42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png"/><Relationship Id="rId11" Type="http://schemas.openxmlformats.org/officeDocument/2006/relationships/image" Target="../media/image48.svg"/><Relationship Id="rId5" Type="http://schemas.openxmlformats.org/officeDocument/2006/relationships/image" Target="../media/image6.pn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19" Type="http://schemas.openxmlformats.org/officeDocument/2006/relationships/image" Target="../media/image44.svg"/><Relationship Id="rId4" Type="http://schemas.openxmlformats.org/officeDocument/2006/relationships/image" Target="../media/image3.svg"/><Relationship Id="rId9" Type="http://schemas.openxmlformats.org/officeDocument/2006/relationships/image" Target="../media/image54.svg"/><Relationship Id="rId1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6.svg"/><Relationship Id="rId3" Type="http://schemas.openxmlformats.org/officeDocument/2006/relationships/image" Target="../media/image2.pn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17" Type="http://schemas.openxmlformats.org/officeDocument/2006/relationships/image" Target="../media/image58.svg"/><Relationship Id="rId2" Type="http://schemas.openxmlformats.org/officeDocument/2006/relationships/image" Target="../media/image42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png"/><Relationship Id="rId11" Type="http://schemas.openxmlformats.org/officeDocument/2006/relationships/image" Target="../media/image44.svg"/><Relationship Id="rId5" Type="http://schemas.openxmlformats.org/officeDocument/2006/relationships/image" Target="../media/image5.png"/><Relationship Id="rId15" Type="http://schemas.openxmlformats.org/officeDocument/2006/relationships/image" Target="../media/image60.svg"/><Relationship Id="rId10" Type="http://schemas.openxmlformats.org/officeDocument/2006/relationships/image" Target="../media/image43.png"/><Relationship Id="rId4" Type="http://schemas.openxmlformats.org/officeDocument/2006/relationships/image" Target="../media/image3.svg"/><Relationship Id="rId9" Type="http://schemas.openxmlformats.org/officeDocument/2006/relationships/image" Target="../media/image54.svg"/><Relationship Id="rId1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0.svg"/><Relationship Id="rId3" Type="http://schemas.openxmlformats.org/officeDocument/2006/relationships/image" Target="../media/image2.pn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11" Type="http://schemas.openxmlformats.org/officeDocument/2006/relationships/image" Target="../media/image58.svg"/><Relationship Id="rId5" Type="http://schemas.openxmlformats.org/officeDocument/2006/relationships/image" Target="../media/image38.png"/><Relationship Id="rId10" Type="http://schemas.openxmlformats.org/officeDocument/2006/relationships/image" Target="../media/image57.png"/><Relationship Id="rId4" Type="http://schemas.openxmlformats.org/officeDocument/2006/relationships/image" Target="../media/image3.svg"/><Relationship Id="rId9" Type="http://schemas.openxmlformats.org/officeDocument/2006/relationships/image" Target="../media/image5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4.svg"/><Relationship Id="rId3" Type="http://schemas.openxmlformats.org/officeDocument/2006/relationships/image" Target="../media/image2.png"/><Relationship Id="rId7" Type="http://schemas.openxmlformats.org/officeDocument/2006/relationships/image" Target="../media/image48.svg"/><Relationship Id="rId12" Type="http://schemas.openxmlformats.org/officeDocument/2006/relationships/image" Target="../media/image6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png"/><Relationship Id="rId11" Type="http://schemas.openxmlformats.org/officeDocument/2006/relationships/image" Target="../media/image62.svg"/><Relationship Id="rId5" Type="http://schemas.openxmlformats.org/officeDocument/2006/relationships/image" Target="../media/image7.png"/><Relationship Id="rId10" Type="http://schemas.openxmlformats.org/officeDocument/2006/relationships/image" Target="../media/image61.png"/><Relationship Id="rId4" Type="http://schemas.openxmlformats.org/officeDocument/2006/relationships/image" Target="../media/image3.svg"/><Relationship Id="rId9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43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74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8.sv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sv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4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13" Type="http://schemas.openxmlformats.org/officeDocument/2006/relationships/image" Target="../media/image86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sv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9.sv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svg"/><Relationship Id="rId4" Type="http://schemas.openxmlformats.org/officeDocument/2006/relationships/image" Target="../media/image77.svg"/><Relationship Id="rId9" Type="http://schemas.openxmlformats.org/officeDocument/2006/relationships/image" Target="../media/image82.png"/><Relationship Id="rId14" Type="http://schemas.openxmlformats.org/officeDocument/2006/relationships/image" Target="../media/image8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7.svg"/><Relationship Id="rId7" Type="http://schemas.openxmlformats.org/officeDocument/2006/relationships/image" Target="../media/image89.sv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.png"/><Relationship Id="rId11" Type="http://schemas.openxmlformats.org/officeDocument/2006/relationships/image" Target="../media/image93.svg"/><Relationship Id="rId5" Type="http://schemas.openxmlformats.org/officeDocument/2006/relationships/image" Target="../media/image3.svg"/><Relationship Id="rId10" Type="http://schemas.openxmlformats.org/officeDocument/2006/relationships/image" Target="../media/image92.png"/><Relationship Id="rId4" Type="http://schemas.openxmlformats.org/officeDocument/2006/relationships/image" Target="../media/image2.png"/><Relationship Id="rId9" Type="http://schemas.openxmlformats.org/officeDocument/2006/relationships/image" Target="../media/image9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6.png"/><Relationship Id="rId7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73DBD91F-D4F6-5B4A-98E8-6D5EA938680C}"/>
              </a:ext>
            </a:extLst>
          </p:cNvPr>
          <p:cNvSpPr/>
          <p:nvPr/>
        </p:nvSpPr>
        <p:spPr>
          <a:xfrm>
            <a:off x="0" y="10511999"/>
            <a:ext cx="12192000" cy="5459521"/>
          </a:xfrm>
          <a:prstGeom prst="rect">
            <a:avLst/>
          </a:prstGeom>
          <a:gradFill>
            <a:gsLst>
              <a:gs pos="13000">
                <a:srgbClr val="0686C5"/>
              </a:gs>
              <a:gs pos="88000">
                <a:srgbClr val="0686C5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1A78457-4382-6014-C2FA-F83E8DA75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683" y="312334"/>
            <a:ext cx="8373662" cy="6401662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2C38B9F5-367B-59A3-3097-06AE728AB559}"/>
              </a:ext>
            </a:extLst>
          </p:cNvPr>
          <p:cNvSpPr/>
          <p:nvPr/>
        </p:nvSpPr>
        <p:spPr>
          <a:xfrm>
            <a:off x="0" y="0"/>
            <a:ext cx="12192000" cy="56083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53654BE3-E953-779E-6EBF-56AE9F1A6282}"/>
              </a:ext>
            </a:extLst>
          </p:cNvPr>
          <p:cNvSpPr/>
          <p:nvPr/>
        </p:nvSpPr>
        <p:spPr>
          <a:xfrm>
            <a:off x="3303416" y="613265"/>
            <a:ext cx="5608320" cy="5608320"/>
          </a:xfrm>
          <a:prstGeom prst="ellipse">
            <a:avLst/>
          </a:prstGeom>
          <a:gradFill>
            <a:gsLst>
              <a:gs pos="10000">
                <a:schemeClr val="bg1">
                  <a:alpha val="0"/>
                </a:schemeClr>
              </a:gs>
              <a:gs pos="44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54B574D-4EBB-FBE7-BAE3-9B1839585B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999" r="-2999"/>
          <a:stretch/>
        </p:blipFill>
        <p:spPr>
          <a:xfrm>
            <a:off x="-6217256" y="1676400"/>
            <a:ext cx="4818000" cy="221176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9548A12-5773-D4DC-7695-EF35FAED3C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4630" r="-4630"/>
          <a:stretch/>
        </p:blipFill>
        <p:spPr>
          <a:xfrm>
            <a:off x="12983683" y="1112840"/>
            <a:ext cx="4570768" cy="2202354"/>
          </a:xfrm>
          <a:prstGeom prst="rect">
            <a:avLst/>
          </a:prstGeom>
        </p:spPr>
      </p:pic>
      <p:grpSp>
        <p:nvGrpSpPr>
          <p:cNvPr id="11" name="Grupa 10">
            <a:extLst>
              <a:ext uri="{FF2B5EF4-FFF2-40B4-BE49-F238E27FC236}">
                <a16:creationId xmlns:a16="http://schemas.microsoft.com/office/drawing/2014/main" id="{77B24130-DA94-123C-6C9B-37C55FC71C12}"/>
              </a:ext>
            </a:extLst>
          </p:cNvPr>
          <p:cNvGrpSpPr/>
          <p:nvPr/>
        </p:nvGrpSpPr>
        <p:grpSpPr>
          <a:xfrm>
            <a:off x="5278828" y="4486625"/>
            <a:ext cx="1634344" cy="793626"/>
            <a:chOff x="3852056" y="2604552"/>
            <a:chExt cx="4480560" cy="2175728"/>
          </a:xfrm>
        </p:grpSpPr>
        <p:pic>
          <p:nvPicPr>
            <p:cNvPr id="12" name="logo">
              <a:extLst>
                <a:ext uri="{FF2B5EF4-FFF2-40B4-BE49-F238E27FC236}">
                  <a16:creationId xmlns:a16="http://schemas.microsoft.com/office/drawing/2014/main" id="{1889101E-F000-88E7-A56A-4B4DE826002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13"/>
            <a:stretch/>
          </p:blipFill>
          <p:spPr>
            <a:xfrm>
              <a:off x="3852056" y="2604552"/>
              <a:ext cx="4480560" cy="1728688"/>
            </a:xfrm>
            <a:prstGeom prst="rect">
              <a:avLst/>
            </a:prstGeom>
          </p:spPr>
        </p:pic>
        <p:pic>
          <p:nvPicPr>
            <p:cNvPr id="13" name="logo">
              <a:extLst>
                <a:ext uri="{FF2B5EF4-FFF2-40B4-BE49-F238E27FC236}">
                  <a16:creationId xmlns:a16="http://schemas.microsoft.com/office/drawing/2014/main" id="{7974534F-40FB-44E7-A967-1AB03244B63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286" b="18853"/>
            <a:stretch/>
          </p:blipFill>
          <p:spPr>
            <a:xfrm>
              <a:off x="3852056" y="4333240"/>
              <a:ext cx="4480560" cy="86360"/>
            </a:xfrm>
            <a:prstGeom prst="rect">
              <a:avLst/>
            </a:prstGeom>
          </p:spPr>
        </p:pic>
        <p:pic>
          <p:nvPicPr>
            <p:cNvPr id="14" name="logo">
              <a:extLst>
                <a:ext uri="{FF2B5EF4-FFF2-40B4-BE49-F238E27FC236}">
                  <a16:creationId xmlns:a16="http://schemas.microsoft.com/office/drawing/2014/main" id="{44F47C35-FAB7-5366-0DE3-157D60BA2A4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74" t="82737" b="2728"/>
            <a:stretch/>
          </p:blipFill>
          <p:spPr>
            <a:xfrm>
              <a:off x="5181600" y="4455160"/>
              <a:ext cx="3151016" cy="325120"/>
            </a:xfrm>
            <a:prstGeom prst="rect">
              <a:avLst/>
            </a:prstGeom>
          </p:spPr>
        </p:pic>
      </p:grpSp>
      <p:pic>
        <p:nvPicPr>
          <p:cNvPr id="15" name="Grafika 14">
            <a:extLst>
              <a:ext uri="{FF2B5EF4-FFF2-40B4-BE49-F238E27FC236}">
                <a16:creationId xmlns:a16="http://schemas.microsoft.com/office/drawing/2014/main" id="{5493F4B3-2F17-ACF0-FE0D-941A96BA7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52655" y="2958486"/>
            <a:ext cx="4686691" cy="94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A60EB-3363-9912-5EB1-9D61CFBD8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68E502FA-D55D-DE09-CED0-5C974706B9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154690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4FF808-A1A8-BA79-1C32-B7D95DF72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pl-PL" cap="none" noProof="0" dirty="0">
                <a:latin typeface="+mn-lt"/>
              </a:rPr>
              <a:t>Mobilny system </a:t>
            </a:r>
            <a:r>
              <a:rPr lang="pl-PL" cap="none" noProof="0" dirty="0"/>
              <a:t>bez zasilania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28EDEAFC-A7F8-0815-52C8-CF5F2BA0F861}"/>
              </a:ext>
            </a:extLst>
          </p:cNvPr>
          <p:cNvGrpSpPr/>
          <p:nvPr/>
        </p:nvGrpSpPr>
        <p:grpSpPr>
          <a:xfrm>
            <a:off x="371475" y="1274706"/>
            <a:ext cx="4689412" cy="461665"/>
            <a:chOff x="371475" y="1274706"/>
            <a:chExt cx="4689412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39A28BEB-09B9-4CBE-8E27-BF26D2EFB261}"/>
                </a:ext>
              </a:extLst>
            </p:cNvPr>
            <p:cNvSpPr txBox="1"/>
            <p:nvPr/>
          </p:nvSpPr>
          <p:spPr>
            <a:xfrm>
              <a:off x="2307011" y="1274706"/>
              <a:ext cx="27538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rPr lang="pl-PL" b="0" dirty="0" err="1"/>
                <a:t>PureFlow</a:t>
              </a:r>
              <a:r>
                <a:rPr lang="pl-PL" b="0" dirty="0"/>
                <a:t> (DI)</a:t>
              </a:r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2279466B-F556-E2E3-3B2D-F23903D2C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1475" y="1321058"/>
              <a:ext cx="1837571" cy="368961"/>
            </a:xfrm>
            <a:prstGeom prst="rect">
              <a:avLst/>
            </a:prstGeom>
          </p:spPr>
        </p:pic>
      </p:grpSp>
      <p:pic>
        <p:nvPicPr>
          <p:cNvPr id="14" name="Obraz 13">
            <a:extLst>
              <a:ext uri="{FF2B5EF4-FFF2-40B4-BE49-F238E27FC236}">
                <a16:creationId xmlns:a16="http://schemas.microsoft.com/office/drawing/2014/main" id="{1C1B2AAB-EEB2-2F4A-CBA7-8B2E6DB45A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19" b="-533"/>
          <a:stretch/>
        </p:blipFill>
        <p:spPr>
          <a:xfrm>
            <a:off x="5851137" y="1690019"/>
            <a:ext cx="2104523" cy="4476199"/>
          </a:xfrm>
          <a:prstGeom prst="rect">
            <a:avLst/>
          </a:prstGeom>
        </p:spPr>
      </p:pic>
      <p:sp>
        <p:nvSpPr>
          <p:cNvPr id="17" name="Prostokąt 16">
            <a:extLst>
              <a:ext uri="{FF2B5EF4-FFF2-40B4-BE49-F238E27FC236}">
                <a16:creationId xmlns:a16="http://schemas.microsoft.com/office/drawing/2014/main" id="{9FD0911D-5858-F3E2-E558-08C7BDC42E6E}"/>
              </a:ext>
            </a:extLst>
          </p:cNvPr>
          <p:cNvSpPr/>
          <p:nvPr/>
        </p:nvSpPr>
        <p:spPr>
          <a:xfrm>
            <a:off x="8284386" y="1422399"/>
            <a:ext cx="3907227" cy="46101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DCC2F1C6-47A7-57A5-762E-067B7BBD5C32}"/>
              </a:ext>
            </a:extLst>
          </p:cNvPr>
          <p:cNvSpPr/>
          <p:nvPr/>
        </p:nvSpPr>
        <p:spPr>
          <a:xfrm>
            <a:off x="0" y="5334454"/>
            <a:ext cx="5751583" cy="101001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7" name="Grupa 66">
            <a:extLst>
              <a:ext uri="{FF2B5EF4-FFF2-40B4-BE49-F238E27FC236}">
                <a16:creationId xmlns:a16="http://schemas.microsoft.com/office/drawing/2014/main" id="{A4C970C0-05C8-1CF0-DDA6-5B5991DBE250}"/>
              </a:ext>
            </a:extLst>
          </p:cNvPr>
          <p:cNvGrpSpPr/>
          <p:nvPr/>
        </p:nvGrpSpPr>
        <p:grpSpPr>
          <a:xfrm>
            <a:off x="381383" y="2038264"/>
            <a:ext cx="3726132" cy="462389"/>
            <a:chOff x="381383" y="1904582"/>
            <a:chExt cx="3726132" cy="462389"/>
          </a:xfrm>
        </p:grpSpPr>
        <p:sp>
          <p:nvSpPr>
            <p:cNvPr id="49" name="Symbol zastępczy tekstu 9">
              <a:extLst>
                <a:ext uri="{FF2B5EF4-FFF2-40B4-BE49-F238E27FC236}">
                  <a16:creationId xmlns:a16="http://schemas.microsoft.com/office/drawing/2014/main" id="{17D5FD01-E191-44D1-0361-8D3C228A5001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1986638"/>
              <a:ext cx="3141557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3 stopniowa filtracja</a:t>
              </a:r>
            </a:p>
          </p:txBody>
        </p:sp>
        <p:grpSp>
          <p:nvGrpSpPr>
            <p:cNvPr id="45" name="Grupa 44">
              <a:extLst>
                <a:ext uri="{FF2B5EF4-FFF2-40B4-BE49-F238E27FC236}">
                  <a16:creationId xmlns:a16="http://schemas.microsoft.com/office/drawing/2014/main" id="{F33B5F41-D325-70A2-DCFF-972316164B6A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46" name="Owal 45">
                <a:extLst>
                  <a:ext uri="{FF2B5EF4-FFF2-40B4-BE49-F238E27FC236}">
                    <a16:creationId xmlns:a16="http://schemas.microsoft.com/office/drawing/2014/main" id="{2B97E351-53AF-6AF3-FEA7-ED4A058627B0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47" name="Grafika 46">
                <a:extLst>
                  <a:ext uri="{FF2B5EF4-FFF2-40B4-BE49-F238E27FC236}">
                    <a16:creationId xmlns:a16="http://schemas.microsoft.com/office/drawing/2014/main" id="{D6C13F11-22E1-BFFC-85D3-563918AC5B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29894" y="479754"/>
                <a:ext cx="386858" cy="386858"/>
              </a:xfrm>
              <a:prstGeom prst="rect">
                <a:avLst/>
              </a:prstGeom>
            </p:spPr>
          </p:pic>
        </p:grpSp>
      </p:grpSp>
      <p:grpSp>
        <p:nvGrpSpPr>
          <p:cNvPr id="68" name="Grupa 67">
            <a:extLst>
              <a:ext uri="{FF2B5EF4-FFF2-40B4-BE49-F238E27FC236}">
                <a16:creationId xmlns:a16="http://schemas.microsoft.com/office/drawing/2014/main" id="{E53E8CBE-D4A2-076B-8649-B567E2DD3BB5}"/>
              </a:ext>
            </a:extLst>
          </p:cNvPr>
          <p:cNvGrpSpPr/>
          <p:nvPr/>
        </p:nvGrpSpPr>
        <p:grpSpPr>
          <a:xfrm>
            <a:off x="381383" y="3114432"/>
            <a:ext cx="3726132" cy="511782"/>
            <a:chOff x="381383" y="2671933"/>
            <a:chExt cx="3726132" cy="511782"/>
          </a:xfrm>
        </p:grpSpPr>
        <p:sp>
          <p:nvSpPr>
            <p:cNvPr id="51" name="Symbol zastępczy tekstu 9">
              <a:extLst>
                <a:ext uri="{FF2B5EF4-FFF2-40B4-BE49-F238E27FC236}">
                  <a16:creationId xmlns:a16="http://schemas.microsoft.com/office/drawing/2014/main" id="{E371710B-E7D1-32D8-7DF3-8D0536304197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2671933"/>
              <a:ext cx="3141557" cy="511782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Brak odprowadzenia brudnej</a:t>
              </a:r>
              <a:br>
                <a:rPr lang="pl-PL" dirty="0"/>
              </a:br>
              <a:r>
                <a:rPr lang="pl-PL" dirty="0"/>
                <a:t>wody (ścieku) </a:t>
              </a:r>
            </a:p>
          </p:txBody>
        </p:sp>
        <p:grpSp>
          <p:nvGrpSpPr>
            <p:cNvPr id="52" name="Grupa 51">
              <a:extLst>
                <a:ext uri="{FF2B5EF4-FFF2-40B4-BE49-F238E27FC236}">
                  <a16:creationId xmlns:a16="http://schemas.microsoft.com/office/drawing/2014/main" id="{7F5E7AFB-A2A2-8E04-47D1-652642B1467C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53" name="Owal 52">
                <a:extLst>
                  <a:ext uri="{FF2B5EF4-FFF2-40B4-BE49-F238E27FC236}">
                    <a16:creationId xmlns:a16="http://schemas.microsoft.com/office/drawing/2014/main" id="{340951DF-FBF7-7ED7-2F0A-B64CFE47567C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54" name="Grafika 53">
                <a:extLst>
                  <a:ext uri="{FF2B5EF4-FFF2-40B4-BE49-F238E27FC236}">
                    <a16:creationId xmlns:a16="http://schemas.microsoft.com/office/drawing/2014/main" id="{CB3703B6-3AE0-314D-0ABB-069F6D8898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448388" y="505388"/>
                <a:ext cx="349872" cy="335591"/>
              </a:xfrm>
              <a:prstGeom prst="rect">
                <a:avLst/>
              </a:prstGeom>
            </p:spPr>
          </p:pic>
        </p:grpSp>
      </p:grpSp>
      <p:grpSp>
        <p:nvGrpSpPr>
          <p:cNvPr id="69" name="Grupa 68">
            <a:extLst>
              <a:ext uri="{FF2B5EF4-FFF2-40B4-BE49-F238E27FC236}">
                <a16:creationId xmlns:a16="http://schemas.microsoft.com/office/drawing/2014/main" id="{6CDCE27B-61DB-BC26-3AD4-599124DC2F80}"/>
              </a:ext>
            </a:extLst>
          </p:cNvPr>
          <p:cNvGrpSpPr/>
          <p:nvPr/>
        </p:nvGrpSpPr>
        <p:grpSpPr>
          <a:xfrm>
            <a:off x="381383" y="3701909"/>
            <a:ext cx="3726132" cy="462389"/>
            <a:chOff x="381383" y="3342780"/>
            <a:chExt cx="3726132" cy="462389"/>
          </a:xfrm>
        </p:grpSpPr>
        <p:sp>
          <p:nvSpPr>
            <p:cNvPr id="57" name="Symbol zastępczy tekstu 9">
              <a:extLst>
                <a:ext uri="{FF2B5EF4-FFF2-40B4-BE49-F238E27FC236}">
                  <a16:creationId xmlns:a16="http://schemas.microsoft.com/office/drawing/2014/main" id="{32C803C2-CF0C-7414-5FBB-89956CB79AC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424836"/>
              <a:ext cx="3141557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Niski koszt zakupu </a:t>
              </a:r>
            </a:p>
          </p:txBody>
        </p:sp>
        <p:grpSp>
          <p:nvGrpSpPr>
            <p:cNvPr id="58" name="Grupa 57">
              <a:extLst>
                <a:ext uri="{FF2B5EF4-FFF2-40B4-BE49-F238E27FC236}">
                  <a16:creationId xmlns:a16="http://schemas.microsoft.com/office/drawing/2014/main" id="{5B96C725-C855-3FA2-5338-D0A13316F47C}"/>
                </a:ext>
              </a:extLst>
            </p:cNvPr>
            <p:cNvGrpSpPr/>
            <p:nvPr/>
          </p:nvGrpSpPr>
          <p:grpSpPr>
            <a:xfrm>
              <a:off x="381383" y="3342780"/>
              <a:ext cx="462389" cy="462389"/>
              <a:chOff x="4318440" y="368300"/>
              <a:chExt cx="609768" cy="609768"/>
            </a:xfrm>
          </p:grpSpPr>
          <p:sp>
            <p:nvSpPr>
              <p:cNvPr id="59" name="Owal 58">
                <a:extLst>
                  <a:ext uri="{FF2B5EF4-FFF2-40B4-BE49-F238E27FC236}">
                    <a16:creationId xmlns:a16="http://schemas.microsoft.com/office/drawing/2014/main" id="{A012973A-206F-D29E-FE1C-97D78B314EB2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60" name="Grafika 59">
                <a:extLst>
                  <a:ext uri="{FF2B5EF4-FFF2-40B4-BE49-F238E27FC236}">
                    <a16:creationId xmlns:a16="http://schemas.microsoft.com/office/drawing/2014/main" id="{0E6CBEE9-4E76-F0B0-558B-68496891D9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438268" y="492240"/>
                <a:ext cx="370111" cy="361886"/>
              </a:xfrm>
              <a:prstGeom prst="rect">
                <a:avLst/>
              </a:prstGeom>
            </p:spPr>
          </p:pic>
        </p:grpSp>
      </p:grpSp>
      <p:grpSp>
        <p:nvGrpSpPr>
          <p:cNvPr id="70" name="Grupa 69">
            <a:extLst>
              <a:ext uri="{FF2B5EF4-FFF2-40B4-BE49-F238E27FC236}">
                <a16:creationId xmlns:a16="http://schemas.microsoft.com/office/drawing/2014/main" id="{90B58F6A-03D1-FA87-70B4-DD01A3C61349}"/>
              </a:ext>
            </a:extLst>
          </p:cNvPr>
          <p:cNvGrpSpPr/>
          <p:nvPr/>
        </p:nvGrpSpPr>
        <p:grpSpPr>
          <a:xfrm>
            <a:off x="381383" y="4239993"/>
            <a:ext cx="3726132" cy="462389"/>
            <a:chOff x="381383" y="3865372"/>
            <a:chExt cx="3726132" cy="462389"/>
          </a:xfrm>
        </p:grpSpPr>
        <p:sp>
          <p:nvSpPr>
            <p:cNvPr id="62" name="Symbol zastępczy tekstu 9">
              <a:extLst>
                <a:ext uri="{FF2B5EF4-FFF2-40B4-BE49-F238E27FC236}">
                  <a16:creationId xmlns:a16="http://schemas.microsoft.com/office/drawing/2014/main" id="{0F50BDF6-6A54-B373-C7D2-0AD425C49B17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3141557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Wysoka wydajność wody demineralizowanej </a:t>
              </a:r>
            </a:p>
          </p:txBody>
        </p:sp>
        <p:grpSp>
          <p:nvGrpSpPr>
            <p:cNvPr id="63" name="Grupa 62">
              <a:extLst>
                <a:ext uri="{FF2B5EF4-FFF2-40B4-BE49-F238E27FC236}">
                  <a16:creationId xmlns:a16="http://schemas.microsoft.com/office/drawing/2014/main" id="{44FC43A7-D4E0-D45D-5F82-DE200A3205AC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64" name="Owal 63">
                <a:extLst>
                  <a:ext uri="{FF2B5EF4-FFF2-40B4-BE49-F238E27FC236}">
                    <a16:creationId xmlns:a16="http://schemas.microsoft.com/office/drawing/2014/main" id="{839892BC-9239-0863-F1B2-BFB82F8A4CD2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65" name="Grafika 64">
                <a:extLst>
                  <a:ext uri="{FF2B5EF4-FFF2-40B4-BE49-F238E27FC236}">
                    <a16:creationId xmlns:a16="http://schemas.microsoft.com/office/drawing/2014/main" id="{6D8E1598-08CB-5BCD-6D05-B657B2C2B2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4457040" y="451473"/>
                <a:ext cx="332566" cy="443422"/>
              </a:xfrm>
              <a:prstGeom prst="rect">
                <a:avLst/>
              </a:prstGeom>
            </p:spPr>
          </p:pic>
        </p:grpSp>
      </p:grpSp>
      <p:grpSp>
        <p:nvGrpSpPr>
          <p:cNvPr id="76" name="Grupa 75">
            <a:extLst>
              <a:ext uri="{FF2B5EF4-FFF2-40B4-BE49-F238E27FC236}">
                <a16:creationId xmlns:a16="http://schemas.microsoft.com/office/drawing/2014/main" id="{A897FED3-7520-C4D0-0E16-CFEF4ECF4D5F}"/>
              </a:ext>
            </a:extLst>
          </p:cNvPr>
          <p:cNvGrpSpPr/>
          <p:nvPr/>
        </p:nvGrpSpPr>
        <p:grpSpPr>
          <a:xfrm>
            <a:off x="457307" y="5487501"/>
            <a:ext cx="5071568" cy="703925"/>
            <a:chOff x="457307" y="5309247"/>
            <a:chExt cx="5071568" cy="703925"/>
          </a:xfrm>
        </p:grpSpPr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10907BCC-A1A8-8690-7B86-863A4B5DBC67}"/>
                </a:ext>
              </a:extLst>
            </p:cNvPr>
            <p:cNvSpPr/>
            <p:nvPr/>
          </p:nvSpPr>
          <p:spPr>
            <a:xfrm>
              <a:off x="457307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Idealny dla ekip sezonowych lub firm startujących</a:t>
              </a:r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0A9D362B-F06B-485E-BAA8-278A45C7B8FD}"/>
                </a:ext>
              </a:extLst>
            </p:cNvPr>
            <p:cNvSpPr/>
            <p:nvPr/>
          </p:nvSpPr>
          <p:spPr>
            <a:xfrm>
              <a:off x="1756761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małych</a:t>
              </a:r>
              <a:br>
                <a:rPr lang="pl-PL" sz="1200" kern="1200" dirty="0"/>
              </a:br>
              <a:r>
                <a:rPr lang="pl-PL" sz="1200" kern="1200" dirty="0"/>
                <a:t>i średnich obiektów</a:t>
              </a:r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C9709882-D3D6-A99B-632E-DB83AD0279ED}"/>
                </a:ext>
              </a:extLst>
            </p:cNvPr>
            <p:cNvSpPr/>
            <p:nvPr/>
          </p:nvSpPr>
          <p:spPr>
            <a:xfrm>
              <a:off x="3056215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Gdy użytkujesz sezonowo</a:t>
              </a:r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95203FE2-5A32-ACC2-F3AC-CB6C5A6E63A3}"/>
                </a:ext>
              </a:extLst>
            </p:cNvPr>
            <p:cNvSpPr/>
            <p:nvPr/>
          </p:nvSpPr>
          <p:spPr>
            <a:xfrm>
              <a:off x="4355667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Gdy pracujesz w różnych lokalizacjach</a:t>
              </a:r>
            </a:p>
          </p:txBody>
        </p:sp>
        <p:cxnSp>
          <p:nvCxnSpPr>
            <p:cNvPr id="72" name="Łącznik prosty 71">
              <a:extLst>
                <a:ext uri="{FF2B5EF4-FFF2-40B4-BE49-F238E27FC236}">
                  <a16:creationId xmlns:a16="http://schemas.microsoft.com/office/drawing/2014/main" id="{8FDCE8C1-A05C-F1E1-F694-E606CA1132ED}"/>
                </a:ext>
              </a:extLst>
            </p:cNvPr>
            <p:cNvCxnSpPr>
              <a:cxnSpLocks/>
            </p:cNvCxnSpPr>
            <p:nvPr/>
          </p:nvCxnSpPr>
          <p:spPr>
            <a:xfrm>
              <a:off x="1693638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Łącznik prosty 73">
              <a:extLst>
                <a:ext uri="{FF2B5EF4-FFF2-40B4-BE49-F238E27FC236}">
                  <a16:creationId xmlns:a16="http://schemas.microsoft.com/office/drawing/2014/main" id="{FCE1C54D-FD36-9D26-5E11-B12D4508D0E4}"/>
                </a:ext>
              </a:extLst>
            </p:cNvPr>
            <p:cNvCxnSpPr>
              <a:cxnSpLocks/>
            </p:cNvCxnSpPr>
            <p:nvPr/>
          </p:nvCxnSpPr>
          <p:spPr>
            <a:xfrm>
              <a:off x="2993092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Łącznik prosty 74">
              <a:extLst>
                <a:ext uri="{FF2B5EF4-FFF2-40B4-BE49-F238E27FC236}">
                  <a16:creationId xmlns:a16="http://schemas.microsoft.com/office/drawing/2014/main" id="{4411FB41-A6D1-735F-E48E-3D32D279B00D}"/>
                </a:ext>
              </a:extLst>
            </p:cNvPr>
            <p:cNvCxnSpPr>
              <a:cxnSpLocks/>
            </p:cNvCxnSpPr>
            <p:nvPr/>
          </p:nvCxnSpPr>
          <p:spPr>
            <a:xfrm>
              <a:off x="4292546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object 7">
            <a:extLst>
              <a:ext uri="{FF2B5EF4-FFF2-40B4-BE49-F238E27FC236}">
                <a16:creationId xmlns:a16="http://schemas.microsoft.com/office/drawing/2014/main" id="{864C029D-5063-F84E-E9CA-8B13B0801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000817"/>
              </p:ext>
            </p:extLst>
          </p:nvPr>
        </p:nvGraphicFramePr>
        <p:xfrm>
          <a:off x="8441078" y="2562446"/>
          <a:ext cx="3388776" cy="2330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17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000" b="0" dirty="0">
                        <a:latin typeface="+mn-lt"/>
                        <a:cs typeface="Times New Roman"/>
                      </a:endParaRPr>
                    </a:p>
                  </a:txBody>
                  <a:tcPr marL="36000" marR="36000" marT="36000" marB="36000" anchor="ctr"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0" spc="22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  <a:t> </a:t>
                      </a:r>
                      <a:r>
                        <a:rPr lang="pl-PL" sz="1000" b="0" kern="1200" spc="10" dirty="0" err="1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Open Sans"/>
                        </a:rPr>
                        <a:t>PureFlow</a:t>
                      </a:r>
                      <a:endParaRPr sz="1000" b="0" kern="1200" spc="10" dirty="0">
                        <a:solidFill>
                          <a:srgbClr val="FFFFFF"/>
                        </a:solidFill>
                        <a:latin typeface="+mj-lt"/>
                        <a:ea typeface="+mn-ea"/>
                        <a:cs typeface="Open San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Minimalne ciśnienie zasilania (bar)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>
                      <a:solidFill>
                        <a:srgbClr val="96969B"/>
                      </a:solidFill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Wydajność wody (l\h)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500</a:t>
                      </a:r>
                    </a:p>
                  </a:txBody>
                  <a:tcPr marL="36000" marR="36000" marT="36000" marB="36000" anchor="ctr">
                    <a:lnL w="6350">
                      <a:solidFill>
                        <a:srgbClr val="96969B"/>
                      </a:solidFill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50 x 127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Max. Zasięg kija teleskopowego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16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operatorów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1-2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4" name="Grupa 3">
            <a:extLst>
              <a:ext uri="{FF2B5EF4-FFF2-40B4-BE49-F238E27FC236}">
                <a16:creationId xmlns:a16="http://schemas.microsoft.com/office/drawing/2014/main" id="{6F270A74-AF31-02BD-6A97-31633D59FA95}"/>
              </a:ext>
            </a:extLst>
          </p:cNvPr>
          <p:cNvGrpSpPr/>
          <p:nvPr/>
        </p:nvGrpSpPr>
        <p:grpSpPr>
          <a:xfrm>
            <a:off x="381383" y="4778079"/>
            <a:ext cx="3726132" cy="462389"/>
            <a:chOff x="381383" y="3865372"/>
            <a:chExt cx="3726132" cy="462389"/>
          </a:xfrm>
        </p:grpSpPr>
        <p:sp>
          <p:nvSpPr>
            <p:cNvPr id="7" name="Symbol zastępczy tekstu 9">
              <a:extLst>
                <a:ext uri="{FF2B5EF4-FFF2-40B4-BE49-F238E27FC236}">
                  <a16:creationId xmlns:a16="http://schemas.microsoft.com/office/drawing/2014/main" id="{992BC300-4234-08BE-35EC-4C1016FA3902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975539"/>
              <a:ext cx="3141557" cy="24205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Nie wymaga zasilania elektrycznego</a:t>
              </a:r>
            </a:p>
          </p:txBody>
        </p: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459FC39A-8A15-5DCA-E22C-39CBB678DBCC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10" name="Owal 9">
                <a:extLst>
                  <a:ext uri="{FF2B5EF4-FFF2-40B4-BE49-F238E27FC236}">
                    <a16:creationId xmlns:a16="http://schemas.microsoft.com/office/drawing/2014/main" id="{BC996AD5-7CF8-6E29-9833-DAD69F271E66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1" name="Grafika 10">
                <a:extLst>
                  <a:ext uri="{FF2B5EF4-FFF2-40B4-BE49-F238E27FC236}">
                    <a16:creationId xmlns:a16="http://schemas.microsoft.com/office/drawing/2014/main" id="{584D9B6D-4F3F-58CD-002C-568666AC9F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>
                <a:off x="4457040" y="468528"/>
                <a:ext cx="332566" cy="409311"/>
              </a:xfrm>
              <a:prstGeom prst="rect">
                <a:avLst/>
              </a:prstGeom>
            </p:spPr>
          </p:pic>
        </p:grp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4233FCAE-D707-3563-966A-E8716868C91C}"/>
              </a:ext>
            </a:extLst>
          </p:cNvPr>
          <p:cNvGrpSpPr/>
          <p:nvPr/>
        </p:nvGrpSpPr>
        <p:grpSpPr>
          <a:xfrm>
            <a:off x="381383" y="2576348"/>
            <a:ext cx="3726132" cy="462389"/>
            <a:chOff x="381383" y="1904582"/>
            <a:chExt cx="3726132" cy="462389"/>
          </a:xfrm>
        </p:grpSpPr>
        <p:sp>
          <p:nvSpPr>
            <p:cNvPr id="13" name="Symbol zastępczy tekstu 9">
              <a:extLst>
                <a:ext uri="{FF2B5EF4-FFF2-40B4-BE49-F238E27FC236}">
                  <a16:creationId xmlns:a16="http://schemas.microsoft.com/office/drawing/2014/main" id="{1C403409-D87F-2176-D8AB-BF48487F8E0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1986638"/>
              <a:ext cx="3141557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Mobilny</a:t>
              </a:r>
            </a:p>
          </p:txBody>
        </p:sp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292C2CA1-6F4F-1B77-A5DD-82027740F5D9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18" name="Owal 17">
                <a:extLst>
                  <a:ext uri="{FF2B5EF4-FFF2-40B4-BE49-F238E27FC236}">
                    <a16:creationId xmlns:a16="http://schemas.microsoft.com/office/drawing/2014/main" id="{DBEA473D-9ED3-2FD5-77A8-359EE80F3407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9" name="Grafika 18">
                <a:extLst>
                  <a:ext uri="{FF2B5EF4-FFF2-40B4-BE49-F238E27FC236}">
                    <a16:creationId xmlns:a16="http://schemas.microsoft.com/office/drawing/2014/main" id="{3CE4BA42-7A49-E044-FB71-0C1004628D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/>
              <a:stretch/>
            </p:blipFill>
            <p:spPr>
              <a:xfrm>
                <a:off x="4429894" y="479754"/>
                <a:ext cx="386858" cy="38685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411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9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AE1BB-E8F8-C1D6-E52F-CCDC03D19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D845B8F1-628E-F0AD-3E87-93F89CBBCA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154690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BF10B1-1F7B-1578-CA29-4ADB444D0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pl-PL" cap="none" noProof="0" dirty="0">
                <a:latin typeface="+mn-lt"/>
              </a:rPr>
              <a:t>Profesjonalny zestaw </a:t>
            </a:r>
            <a:br>
              <a:rPr lang="pl-PL" cap="none" noProof="0" dirty="0">
                <a:latin typeface="+mn-lt"/>
              </a:rPr>
            </a:br>
            <a:r>
              <a:rPr lang="pl-PL" cap="none" noProof="0" dirty="0">
                <a:latin typeface="+mj-lt"/>
              </a:rPr>
              <a:t>do intensywnego użytku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0EBC29FF-B340-44B2-4DF4-041DF0447D9F}"/>
              </a:ext>
            </a:extLst>
          </p:cNvPr>
          <p:cNvGrpSpPr/>
          <p:nvPr/>
        </p:nvGrpSpPr>
        <p:grpSpPr>
          <a:xfrm>
            <a:off x="371475" y="1958896"/>
            <a:ext cx="3798222" cy="461665"/>
            <a:chOff x="371475" y="1274706"/>
            <a:chExt cx="3798222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BEF09787-A454-410A-F00D-8A9F2F9F0CEB}"/>
                </a:ext>
              </a:extLst>
            </p:cNvPr>
            <p:cNvSpPr txBox="1"/>
            <p:nvPr/>
          </p:nvSpPr>
          <p:spPr>
            <a:xfrm>
              <a:off x="2307011" y="1274706"/>
              <a:ext cx="186268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rPr lang="pl-PL" b="0" dirty="0"/>
                <a:t>Pro (DI+RO)</a:t>
              </a:r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44E5A445-3606-3C73-51A4-10A0B5296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1475" y="1321058"/>
              <a:ext cx="1837571" cy="368961"/>
            </a:xfrm>
            <a:prstGeom prst="rect">
              <a:avLst/>
            </a:prstGeom>
          </p:spPr>
        </p:pic>
      </p:grpSp>
      <p:pic>
        <p:nvPicPr>
          <p:cNvPr id="14" name="Obraz 13">
            <a:extLst>
              <a:ext uri="{FF2B5EF4-FFF2-40B4-BE49-F238E27FC236}">
                <a16:creationId xmlns:a16="http://schemas.microsoft.com/office/drawing/2014/main" id="{F21EB856-CC88-E2BB-F270-548C91D7C1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4901" r="-14901"/>
          <a:stretch/>
        </p:blipFill>
        <p:spPr>
          <a:xfrm>
            <a:off x="5849549" y="1926788"/>
            <a:ext cx="2087055" cy="4421703"/>
          </a:xfrm>
          <a:prstGeom prst="rect">
            <a:avLst/>
          </a:prstGeom>
        </p:spPr>
      </p:pic>
      <p:sp>
        <p:nvSpPr>
          <p:cNvPr id="17" name="Prostokąt 16">
            <a:extLst>
              <a:ext uri="{FF2B5EF4-FFF2-40B4-BE49-F238E27FC236}">
                <a16:creationId xmlns:a16="http://schemas.microsoft.com/office/drawing/2014/main" id="{43190C64-5C9F-91A7-D721-7BD6603C1843}"/>
              </a:ext>
            </a:extLst>
          </p:cNvPr>
          <p:cNvSpPr/>
          <p:nvPr/>
        </p:nvSpPr>
        <p:spPr>
          <a:xfrm>
            <a:off x="8284386" y="1610797"/>
            <a:ext cx="3907227" cy="44217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981636F9-0379-33E5-2354-08293DA3C753}"/>
              </a:ext>
            </a:extLst>
          </p:cNvPr>
          <p:cNvSpPr/>
          <p:nvPr/>
        </p:nvSpPr>
        <p:spPr>
          <a:xfrm>
            <a:off x="0" y="5156200"/>
            <a:ext cx="5751583" cy="101001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6" name="Grupa 75">
            <a:extLst>
              <a:ext uri="{FF2B5EF4-FFF2-40B4-BE49-F238E27FC236}">
                <a16:creationId xmlns:a16="http://schemas.microsoft.com/office/drawing/2014/main" id="{3754C16B-6523-52CC-4D19-2928D4B4B5A0}"/>
              </a:ext>
            </a:extLst>
          </p:cNvPr>
          <p:cNvGrpSpPr/>
          <p:nvPr/>
        </p:nvGrpSpPr>
        <p:grpSpPr>
          <a:xfrm>
            <a:off x="457307" y="5309247"/>
            <a:ext cx="5067564" cy="703925"/>
            <a:chOff x="457307" y="5309247"/>
            <a:chExt cx="3772116" cy="703925"/>
          </a:xfrm>
        </p:grpSpPr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54D7500E-AFFC-E2C2-FBD3-BE30303AF9CD}"/>
                </a:ext>
              </a:extLst>
            </p:cNvPr>
            <p:cNvSpPr/>
            <p:nvPr/>
          </p:nvSpPr>
          <p:spPr>
            <a:xfrm>
              <a:off x="457307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czyszczących gdy liczy się czas</a:t>
              </a:r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444CA298-A0B6-2D0E-27AE-75F707EA64A5}"/>
                </a:ext>
              </a:extLst>
            </p:cNvPr>
            <p:cNvSpPr/>
            <p:nvPr/>
          </p:nvSpPr>
          <p:spPr>
            <a:xfrm>
              <a:off x="1756761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z dużymi obiektami</a:t>
              </a:r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0ECDBF0E-CCCE-2995-2421-4F9B24AFAF56}"/>
                </a:ext>
              </a:extLst>
            </p:cNvPr>
            <p:cNvSpPr/>
            <p:nvPr/>
          </p:nvSpPr>
          <p:spPr>
            <a:xfrm>
              <a:off x="3056215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wymagających aplikacji</a:t>
              </a:r>
            </a:p>
          </p:txBody>
        </p:sp>
        <p:cxnSp>
          <p:nvCxnSpPr>
            <p:cNvPr id="72" name="Łącznik prosty 71">
              <a:extLst>
                <a:ext uri="{FF2B5EF4-FFF2-40B4-BE49-F238E27FC236}">
                  <a16:creationId xmlns:a16="http://schemas.microsoft.com/office/drawing/2014/main" id="{329F631C-8429-5563-0F89-E1055B4133E2}"/>
                </a:ext>
              </a:extLst>
            </p:cNvPr>
            <p:cNvCxnSpPr>
              <a:cxnSpLocks/>
            </p:cNvCxnSpPr>
            <p:nvPr/>
          </p:nvCxnSpPr>
          <p:spPr>
            <a:xfrm>
              <a:off x="1693638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Łącznik prosty 73">
              <a:extLst>
                <a:ext uri="{FF2B5EF4-FFF2-40B4-BE49-F238E27FC236}">
                  <a16:creationId xmlns:a16="http://schemas.microsoft.com/office/drawing/2014/main" id="{8EF4091A-C4F8-9EF7-AF38-6F4FA7B73E57}"/>
                </a:ext>
              </a:extLst>
            </p:cNvPr>
            <p:cNvCxnSpPr>
              <a:cxnSpLocks/>
            </p:cNvCxnSpPr>
            <p:nvPr/>
          </p:nvCxnSpPr>
          <p:spPr>
            <a:xfrm>
              <a:off x="2993092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object 7">
            <a:extLst>
              <a:ext uri="{FF2B5EF4-FFF2-40B4-BE49-F238E27FC236}">
                <a16:creationId xmlns:a16="http://schemas.microsoft.com/office/drawing/2014/main" id="{42EE66D2-9CD6-9D0C-B6B3-52EE91AC2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575451"/>
              </p:ext>
            </p:extLst>
          </p:nvPr>
        </p:nvGraphicFramePr>
        <p:xfrm>
          <a:off x="8422224" y="1915059"/>
          <a:ext cx="3414750" cy="38131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7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746">
                  <a:extLst>
                    <a:ext uri="{9D8B030D-6E8A-4147-A177-3AD203B41FA5}">
                      <a16:colId xmlns:a16="http://schemas.microsoft.com/office/drawing/2014/main" val="4118760640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b="0">
                        <a:latin typeface="+mn-lt"/>
                        <a:cs typeface="Times New Roman"/>
                      </a:endParaRPr>
                    </a:p>
                  </a:txBody>
                  <a:tcPr marL="36000" marR="36000" marT="36000" marB="36000" anchor="ctr"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0" spc="22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  <a:t> </a:t>
                      </a:r>
                      <a:r>
                        <a:rPr lang="pl-PL" sz="1000" b="0" kern="1200" spc="10" dirty="0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Open Sans"/>
                        </a:rPr>
                        <a:t>Pro </a:t>
                      </a:r>
                      <a:br>
                        <a:rPr lang="pl-PL" sz="1000" b="0" spc="-1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</a:br>
                      <a:r>
                        <a:rPr lang="pl-PL" sz="1000" b="0" spc="-1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  <a:t>(bez pompy)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solidFill>
                      <a:srgbClr val="0685C5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0" spc="22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  <a:t> </a:t>
                      </a:r>
                      <a:r>
                        <a:rPr lang="pl-PL" sz="1000" b="0" kern="1200" spc="10" dirty="0">
                          <a:solidFill>
                            <a:srgbClr val="FFFFFF"/>
                          </a:solidFill>
                          <a:latin typeface="+mj-lt"/>
                          <a:ea typeface="+mn-ea"/>
                          <a:cs typeface="Open Sans"/>
                        </a:rPr>
                        <a:t>Pro </a:t>
                      </a:r>
                      <a:br>
                        <a:rPr lang="pl-PL" sz="1000" b="0" spc="-1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</a:br>
                      <a:r>
                        <a:rPr lang="pl-PL" sz="1000" b="0" spc="-10" dirty="0">
                          <a:solidFill>
                            <a:srgbClr val="FFFFFF"/>
                          </a:solidFill>
                          <a:latin typeface="+mn-lt"/>
                          <a:cs typeface="Open Sans"/>
                        </a:rPr>
                        <a:t>(z pompą)</a:t>
                      </a:r>
                      <a:endParaRPr lang="pl-PL"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Minimalne ciśnienie zasilania (bar)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4</a:t>
                      </a:r>
                    </a:p>
                  </a:txBody>
                  <a:tcPr marL="36000" marR="36000" marT="36000" marB="36000" anchor="ctr">
                    <a:lnL w="6350">
                      <a:solidFill>
                        <a:srgbClr val="96969B"/>
                      </a:solidFill>
                      <a:prstDash val="soli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Wydajność wody (l\h)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120</a:t>
                      </a:r>
                    </a:p>
                  </a:txBody>
                  <a:tcPr marL="36000" marR="36000" marT="36000" marB="36000" anchor="ctr">
                    <a:lnL w="6350">
                      <a:solidFill>
                        <a:srgbClr val="96969B"/>
                      </a:solidFill>
                      <a:prstDash val="soli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Max powierzchnia</a:t>
                      </a:r>
                      <a:b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</a:b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mycia (m</a:t>
                      </a:r>
                      <a:r>
                        <a:rPr lang="pl-PL" sz="1000" b="0" baseline="3000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2</a:t>
                      </a: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cs typeface="Open Sans"/>
                        </a:rPr>
                        <a:t>)</a:t>
                      </a:r>
                      <a:endParaRPr sz="1000" b="0" dirty="0">
                        <a:latin typeface="+mn-lt"/>
                        <a:cs typeface="Open Sans"/>
                      </a:endParaRP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150</a:t>
                      </a:r>
                    </a:p>
                  </a:txBody>
                  <a:tcPr marL="36000" marR="36000" marT="36000" marB="36000" anchor="ctr">
                    <a:lnL w="6350">
                      <a:solidFill>
                        <a:srgbClr val="96969B"/>
                      </a:solidFill>
                      <a:prstDash val="soli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230/50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0,75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50 x 127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50 x 127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Max. Zasięg kija teleskopowego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24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24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Zasięg od źródła wody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Ciśnienie pracy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8 - 10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operatorów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91" name="Grupa 90">
            <a:extLst>
              <a:ext uri="{FF2B5EF4-FFF2-40B4-BE49-F238E27FC236}">
                <a16:creationId xmlns:a16="http://schemas.microsoft.com/office/drawing/2014/main" id="{88187812-7950-8053-FFE9-82285E5399F3}"/>
              </a:ext>
            </a:extLst>
          </p:cNvPr>
          <p:cNvGrpSpPr/>
          <p:nvPr/>
        </p:nvGrpSpPr>
        <p:grpSpPr>
          <a:xfrm>
            <a:off x="381383" y="2576529"/>
            <a:ext cx="2560994" cy="703914"/>
            <a:chOff x="381383" y="1877522"/>
            <a:chExt cx="2560994" cy="703914"/>
          </a:xfrm>
        </p:grpSpPr>
        <p:sp>
          <p:nvSpPr>
            <p:cNvPr id="92" name="Symbol zastępczy tekstu 9">
              <a:extLst>
                <a:ext uri="{FF2B5EF4-FFF2-40B4-BE49-F238E27FC236}">
                  <a16:creationId xmlns:a16="http://schemas.microsoft.com/office/drawing/2014/main" id="{24E0EB22-889F-003B-209A-7AB172938C4D}"/>
                </a:ext>
              </a:extLst>
            </p:cNvPr>
            <p:cNvSpPr txBox="1">
              <a:spLocks/>
            </p:cNvSpPr>
            <p:nvPr/>
          </p:nvSpPr>
          <p:spPr>
            <a:xfrm>
              <a:off x="965959" y="1877522"/>
              <a:ext cx="1976418" cy="70391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Wysoka wydajność wody demineralizowanej </a:t>
              </a:r>
            </a:p>
          </p:txBody>
        </p:sp>
        <p:grpSp>
          <p:nvGrpSpPr>
            <p:cNvPr id="93" name="Grupa 92">
              <a:extLst>
                <a:ext uri="{FF2B5EF4-FFF2-40B4-BE49-F238E27FC236}">
                  <a16:creationId xmlns:a16="http://schemas.microsoft.com/office/drawing/2014/main" id="{07938748-B534-95F4-2AAC-9ABC031B67F3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94" name="Owal 93">
                <a:extLst>
                  <a:ext uri="{FF2B5EF4-FFF2-40B4-BE49-F238E27FC236}">
                    <a16:creationId xmlns:a16="http://schemas.microsoft.com/office/drawing/2014/main" id="{02FED6BE-DAE8-64E0-7874-CC426AF01085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95" name="Grafika 94">
                <a:extLst>
                  <a:ext uri="{FF2B5EF4-FFF2-40B4-BE49-F238E27FC236}">
                    <a16:creationId xmlns:a16="http://schemas.microsoft.com/office/drawing/2014/main" id="{24964238-0746-3E34-3D86-A0B3FAACF3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70530" y="469457"/>
                <a:ext cx="305589" cy="407452"/>
              </a:xfrm>
              <a:prstGeom prst="rect">
                <a:avLst/>
              </a:prstGeom>
            </p:spPr>
          </p:pic>
        </p:grpSp>
      </p:grpSp>
      <p:grpSp>
        <p:nvGrpSpPr>
          <p:cNvPr id="96" name="Grupa 95">
            <a:extLst>
              <a:ext uri="{FF2B5EF4-FFF2-40B4-BE49-F238E27FC236}">
                <a16:creationId xmlns:a16="http://schemas.microsoft.com/office/drawing/2014/main" id="{1E066D98-EAFC-D19C-249E-8BA86251D9B3}"/>
              </a:ext>
            </a:extLst>
          </p:cNvPr>
          <p:cNvGrpSpPr/>
          <p:nvPr/>
        </p:nvGrpSpPr>
        <p:grpSpPr>
          <a:xfrm>
            <a:off x="381383" y="3438690"/>
            <a:ext cx="2162100" cy="462389"/>
            <a:chOff x="381383" y="2696630"/>
            <a:chExt cx="2162100" cy="462389"/>
          </a:xfrm>
        </p:grpSpPr>
        <p:sp>
          <p:nvSpPr>
            <p:cNvPr id="97" name="Symbol zastępczy tekstu 9">
              <a:extLst>
                <a:ext uri="{FF2B5EF4-FFF2-40B4-BE49-F238E27FC236}">
                  <a16:creationId xmlns:a16="http://schemas.microsoft.com/office/drawing/2014/main" id="{A4674383-33D9-C981-378D-265336DE2AF8}"/>
                </a:ext>
              </a:extLst>
            </p:cNvPr>
            <p:cNvSpPr txBox="1">
              <a:spLocks/>
            </p:cNvSpPr>
            <p:nvPr/>
          </p:nvSpPr>
          <p:spPr>
            <a:xfrm>
              <a:off x="965959" y="2778686"/>
              <a:ext cx="1577524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Mobilny</a:t>
              </a:r>
            </a:p>
          </p:txBody>
        </p:sp>
        <p:grpSp>
          <p:nvGrpSpPr>
            <p:cNvPr id="98" name="Grupa 97">
              <a:extLst>
                <a:ext uri="{FF2B5EF4-FFF2-40B4-BE49-F238E27FC236}">
                  <a16:creationId xmlns:a16="http://schemas.microsoft.com/office/drawing/2014/main" id="{B6060EA9-2480-54AE-6A79-E6AB64C57F63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99" name="Owal 98">
                <a:extLst>
                  <a:ext uri="{FF2B5EF4-FFF2-40B4-BE49-F238E27FC236}">
                    <a16:creationId xmlns:a16="http://schemas.microsoft.com/office/drawing/2014/main" id="{3CC0BA47-E74D-927F-69AD-391CFA17BE13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00" name="Grafika 99">
                <a:extLst>
                  <a:ext uri="{FF2B5EF4-FFF2-40B4-BE49-F238E27FC236}">
                    <a16:creationId xmlns:a16="http://schemas.microsoft.com/office/drawing/2014/main" id="{B18BBEB1-2EC3-A241-6986-42F25507F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425968" y="475828"/>
                <a:ext cx="394710" cy="394710"/>
              </a:xfrm>
              <a:prstGeom prst="rect">
                <a:avLst/>
              </a:prstGeom>
            </p:spPr>
          </p:pic>
        </p:grpSp>
      </p:grpSp>
      <p:grpSp>
        <p:nvGrpSpPr>
          <p:cNvPr id="101" name="Grupa 100">
            <a:extLst>
              <a:ext uri="{FF2B5EF4-FFF2-40B4-BE49-F238E27FC236}">
                <a16:creationId xmlns:a16="http://schemas.microsoft.com/office/drawing/2014/main" id="{DDD6B6B4-D9F7-40FB-ACAA-9CDA69BFB921}"/>
              </a:ext>
            </a:extLst>
          </p:cNvPr>
          <p:cNvGrpSpPr/>
          <p:nvPr/>
        </p:nvGrpSpPr>
        <p:grpSpPr>
          <a:xfrm>
            <a:off x="381383" y="4059326"/>
            <a:ext cx="2333451" cy="462389"/>
            <a:chOff x="381383" y="3346283"/>
            <a:chExt cx="2333451" cy="462389"/>
          </a:xfrm>
        </p:grpSpPr>
        <p:sp>
          <p:nvSpPr>
            <p:cNvPr id="102" name="Symbol zastępczy tekstu 9">
              <a:extLst>
                <a:ext uri="{FF2B5EF4-FFF2-40B4-BE49-F238E27FC236}">
                  <a16:creationId xmlns:a16="http://schemas.microsoft.com/office/drawing/2014/main" id="{62578C2C-9E2D-FB59-2A81-80ED85BB3254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453160"/>
              <a:ext cx="1748876" cy="25517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Niski koszt zakupu</a:t>
              </a:r>
            </a:p>
          </p:txBody>
        </p:sp>
        <p:grpSp>
          <p:nvGrpSpPr>
            <p:cNvPr id="103" name="Grupa 102">
              <a:extLst>
                <a:ext uri="{FF2B5EF4-FFF2-40B4-BE49-F238E27FC236}">
                  <a16:creationId xmlns:a16="http://schemas.microsoft.com/office/drawing/2014/main" id="{76247208-B7B4-738A-8EFC-30C48F0B216D}"/>
                </a:ext>
              </a:extLst>
            </p:cNvPr>
            <p:cNvGrpSpPr/>
            <p:nvPr/>
          </p:nvGrpSpPr>
          <p:grpSpPr>
            <a:xfrm>
              <a:off x="381383" y="3346283"/>
              <a:ext cx="462389" cy="462389"/>
              <a:chOff x="4318440" y="372920"/>
              <a:chExt cx="609768" cy="609768"/>
            </a:xfrm>
          </p:grpSpPr>
          <p:sp>
            <p:nvSpPr>
              <p:cNvPr id="104" name="Owal 103">
                <a:extLst>
                  <a:ext uri="{FF2B5EF4-FFF2-40B4-BE49-F238E27FC236}">
                    <a16:creationId xmlns:a16="http://schemas.microsoft.com/office/drawing/2014/main" id="{F6F23D56-05B1-6EC6-1411-B2B2A5129295}"/>
                  </a:ext>
                </a:extLst>
              </p:cNvPr>
              <p:cNvSpPr/>
              <p:nvPr/>
            </p:nvSpPr>
            <p:spPr>
              <a:xfrm>
                <a:off x="4318440" y="37292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05" name="Grafika 104">
                <a:extLst>
                  <a:ext uri="{FF2B5EF4-FFF2-40B4-BE49-F238E27FC236}">
                    <a16:creationId xmlns:a16="http://schemas.microsoft.com/office/drawing/2014/main" id="{03166CA2-28D4-8BD6-4BEB-7233B73908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435302" y="493961"/>
                <a:ext cx="376042" cy="367685"/>
              </a:xfrm>
              <a:prstGeom prst="rect">
                <a:avLst/>
              </a:prstGeom>
            </p:spPr>
          </p:pic>
        </p:grpSp>
      </p:grpSp>
      <p:grpSp>
        <p:nvGrpSpPr>
          <p:cNvPr id="106" name="Grupa 105">
            <a:extLst>
              <a:ext uri="{FF2B5EF4-FFF2-40B4-BE49-F238E27FC236}">
                <a16:creationId xmlns:a16="http://schemas.microsoft.com/office/drawing/2014/main" id="{E6A8D377-C6B4-2127-FC4E-23CADD4EED04}"/>
              </a:ext>
            </a:extLst>
          </p:cNvPr>
          <p:cNvGrpSpPr/>
          <p:nvPr/>
        </p:nvGrpSpPr>
        <p:grpSpPr>
          <a:xfrm>
            <a:off x="2860864" y="2622881"/>
            <a:ext cx="2258434" cy="465662"/>
            <a:chOff x="381383" y="3862099"/>
            <a:chExt cx="2258434" cy="465662"/>
          </a:xfrm>
        </p:grpSpPr>
        <p:sp>
          <p:nvSpPr>
            <p:cNvPr id="107" name="Symbol zastępczy tekstu 9">
              <a:extLst>
                <a:ext uri="{FF2B5EF4-FFF2-40B4-BE49-F238E27FC236}">
                  <a16:creationId xmlns:a16="http://schemas.microsoft.com/office/drawing/2014/main" id="{65BBF3CA-3242-6A48-3282-2A6518D102D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2099"/>
              <a:ext cx="1673859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Trwała konstrukcja </a:t>
              </a:r>
            </a:p>
          </p:txBody>
        </p:sp>
        <p:grpSp>
          <p:nvGrpSpPr>
            <p:cNvPr id="108" name="Grupa 107">
              <a:extLst>
                <a:ext uri="{FF2B5EF4-FFF2-40B4-BE49-F238E27FC236}">
                  <a16:creationId xmlns:a16="http://schemas.microsoft.com/office/drawing/2014/main" id="{42517C2A-7DAE-DD8A-F7C1-51998D599639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109" name="Owal 108">
                <a:extLst>
                  <a:ext uri="{FF2B5EF4-FFF2-40B4-BE49-F238E27FC236}">
                    <a16:creationId xmlns:a16="http://schemas.microsoft.com/office/drawing/2014/main" id="{34E0F59A-BC78-0B31-4C60-3A2C2BE5904E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10" name="Grafika 109">
                <a:extLst>
                  <a:ext uri="{FF2B5EF4-FFF2-40B4-BE49-F238E27FC236}">
                    <a16:creationId xmlns:a16="http://schemas.microsoft.com/office/drawing/2014/main" id="{DE9DAE6D-CFAE-9F2B-5E6A-6D3FCE9310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4436790" y="513851"/>
                <a:ext cx="373068" cy="318661"/>
              </a:xfrm>
              <a:prstGeom prst="rect">
                <a:avLst/>
              </a:prstGeom>
            </p:spPr>
          </p:pic>
        </p:grpSp>
      </p:grpSp>
      <p:grpSp>
        <p:nvGrpSpPr>
          <p:cNvPr id="111" name="Grupa 110">
            <a:extLst>
              <a:ext uri="{FF2B5EF4-FFF2-40B4-BE49-F238E27FC236}">
                <a16:creationId xmlns:a16="http://schemas.microsoft.com/office/drawing/2014/main" id="{01185A1F-D03A-3695-156A-4ADAC407F65B}"/>
              </a:ext>
            </a:extLst>
          </p:cNvPr>
          <p:cNvGrpSpPr/>
          <p:nvPr/>
        </p:nvGrpSpPr>
        <p:grpSpPr>
          <a:xfrm>
            <a:off x="2860864" y="3444488"/>
            <a:ext cx="2479481" cy="462389"/>
            <a:chOff x="381383" y="3865372"/>
            <a:chExt cx="2479481" cy="462389"/>
          </a:xfrm>
        </p:grpSpPr>
        <p:sp>
          <p:nvSpPr>
            <p:cNvPr id="112" name="Symbol zastępczy tekstu 9">
              <a:extLst>
                <a:ext uri="{FF2B5EF4-FFF2-40B4-BE49-F238E27FC236}">
                  <a16:creationId xmlns:a16="http://schemas.microsoft.com/office/drawing/2014/main" id="{CC88F4B7-3FC3-85D3-EA9E-914F6367F2E2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77230"/>
              <a:ext cx="1894906" cy="44473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Nie wymaga zasilania elektrycznego </a:t>
              </a:r>
            </a:p>
          </p:txBody>
        </p:sp>
        <p:grpSp>
          <p:nvGrpSpPr>
            <p:cNvPr id="113" name="Grupa 112">
              <a:extLst>
                <a:ext uri="{FF2B5EF4-FFF2-40B4-BE49-F238E27FC236}">
                  <a16:creationId xmlns:a16="http://schemas.microsoft.com/office/drawing/2014/main" id="{EAB379DE-4FE3-12E6-06F2-AD5D7CFC24DD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114" name="Owal 113">
                <a:extLst>
                  <a:ext uri="{FF2B5EF4-FFF2-40B4-BE49-F238E27FC236}">
                    <a16:creationId xmlns:a16="http://schemas.microsoft.com/office/drawing/2014/main" id="{5DCD03FF-0C61-53E0-399D-C8F39C2EA426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15" name="Grafika 114">
                <a:extLst>
                  <a:ext uri="{FF2B5EF4-FFF2-40B4-BE49-F238E27FC236}">
                    <a16:creationId xmlns:a16="http://schemas.microsoft.com/office/drawing/2014/main" id="{2FE3685A-BC14-3626-E500-366350C1D5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>
                <a:off x="4463083" y="475964"/>
                <a:ext cx="320481" cy="394439"/>
              </a:xfrm>
              <a:prstGeom prst="rect">
                <a:avLst/>
              </a:prstGeom>
            </p:spPr>
          </p:pic>
        </p:grpSp>
      </p:grpSp>
      <p:grpSp>
        <p:nvGrpSpPr>
          <p:cNvPr id="116" name="Grupa 115">
            <a:extLst>
              <a:ext uri="{FF2B5EF4-FFF2-40B4-BE49-F238E27FC236}">
                <a16:creationId xmlns:a16="http://schemas.microsoft.com/office/drawing/2014/main" id="{D0E281EC-4983-DFAA-63EE-996C88CDB2DF}"/>
              </a:ext>
            </a:extLst>
          </p:cNvPr>
          <p:cNvGrpSpPr/>
          <p:nvPr/>
        </p:nvGrpSpPr>
        <p:grpSpPr>
          <a:xfrm>
            <a:off x="2860864" y="4059326"/>
            <a:ext cx="2555686" cy="857848"/>
            <a:chOff x="381383" y="3862099"/>
            <a:chExt cx="2555686" cy="857848"/>
          </a:xfrm>
        </p:grpSpPr>
        <p:sp>
          <p:nvSpPr>
            <p:cNvPr id="117" name="Symbol zastępczy tekstu 9">
              <a:extLst>
                <a:ext uri="{FF2B5EF4-FFF2-40B4-BE49-F238E27FC236}">
                  <a16:creationId xmlns:a16="http://schemas.microsoft.com/office/drawing/2014/main" id="{025F23E9-B872-30CB-3B88-C0B7FD03CA35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2099"/>
              <a:ext cx="1971111" cy="85784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Kompaktowy, gotowy do pracy w każdych warunkach</a:t>
              </a:r>
            </a:p>
          </p:txBody>
        </p:sp>
        <p:grpSp>
          <p:nvGrpSpPr>
            <p:cNvPr id="118" name="Grupa 117">
              <a:extLst>
                <a:ext uri="{FF2B5EF4-FFF2-40B4-BE49-F238E27FC236}">
                  <a16:creationId xmlns:a16="http://schemas.microsoft.com/office/drawing/2014/main" id="{3D8D8399-507A-D764-E809-9088B0FEE20D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119" name="Owal 118">
                <a:extLst>
                  <a:ext uri="{FF2B5EF4-FFF2-40B4-BE49-F238E27FC236}">
                    <a16:creationId xmlns:a16="http://schemas.microsoft.com/office/drawing/2014/main" id="{F2D8AEA5-17FF-394C-BC88-750D024D1DCA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20" name="Grafika 119">
                <a:extLst>
                  <a:ext uri="{FF2B5EF4-FFF2-40B4-BE49-F238E27FC236}">
                    <a16:creationId xmlns:a16="http://schemas.microsoft.com/office/drawing/2014/main" id="{58215A18-96FF-F7C5-2C0B-4D3A59C2FE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/>
              <a:stretch/>
            </p:blipFill>
            <p:spPr>
              <a:xfrm>
                <a:off x="4436790" y="494587"/>
                <a:ext cx="373068" cy="357192"/>
              </a:xfrm>
              <a:prstGeom prst="rect">
                <a:avLst/>
              </a:prstGeom>
            </p:spPr>
          </p:pic>
        </p:grp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FCFCF69A-DD74-F155-86E1-1BA9396374CC}"/>
              </a:ext>
            </a:extLst>
          </p:cNvPr>
          <p:cNvGrpSpPr/>
          <p:nvPr/>
        </p:nvGrpSpPr>
        <p:grpSpPr>
          <a:xfrm>
            <a:off x="381383" y="4679962"/>
            <a:ext cx="2333451" cy="462390"/>
            <a:chOff x="381383" y="3346282"/>
            <a:chExt cx="2333451" cy="462390"/>
          </a:xfrm>
        </p:grpSpPr>
        <p:sp>
          <p:nvSpPr>
            <p:cNvPr id="7" name="Symbol zastępczy tekstu 9">
              <a:extLst>
                <a:ext uri="{FF2B5EF4-FFF2-40B4-BE49-F238E27FC236}">
                  <a16:creationId xmlns:a16="http://schemas.microsoft.com/office/drawing/2014/main" id="{2AEBF982-AB84-7A9C-13A3-73FAD86B5753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346282"/>
              <a:ext cx="1748876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3 stopniowa filtracja</a:t>
              </a:r>
            </a:p>
          </p:txBody>
        </p: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C0064478-5E37-D0CB-B560-93AB9F1FCCAC}"/>
                </a:ext>
              </a:extLst>
            </p:cNvPr>
            <p:cNvGrpSpPr/>
            <p:nvPr/>
          </p:nvGrpSpPr>
          <p:grpSpPr>
            <a:xfrm>
              <a:off x="381383" y="3346283"/>
              <a:ext cx="462389" cy="462389"/>
              <a:chOff x="4318440" y="372920"/>
              <a:chExt cx="609768" cy="609768"/>
            </a:xfrm>
          </p:grpSpPr>
          <p:sp>
            <p:nvSpPr>
              <p:cNvPr id="10" name="Owal 9">
                <a:extLst>
                  <a:ext uri="{FF2B5EF4-FFF2-40B4-BE49-F238E27FC236}">
                    <a16:creationId xmlns:a16="http://schemas.microsoft.com/office/drawing/2014/main" id="{F272B3DE-5F15-0753-9304-9C676F2FB907}"/>
                  </a:ext>
                </a:extLst>
              </p:cNvPr>
              <p:cNvSpPr/>
              <p:nvPr/>
            </p:nvSpPr>
            <p:spPr>
              <a:xfrm>
                <a:off x="4318440" y="37292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1" name="Grafika 10">
                <a:extLst>
                  <a:ext uri="{FF2B5EF4-FFF2-40B4-BE49-F238E27FC236}">
                    <a16:creationId xmlns:a16="http://schemas.microsoft.com/office/drawing/2014/main" id="{11A13BF6-10BD-4E29-235C-EFCCB7B45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>
              <a:xfrm>
                <a:off x="4439480" y="493961"/>
                <a:ext cx="367685" cy="36768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8266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6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2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C6A78-540F-0C29-DC73-5D8CD26A6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8A511496-D8E8-9F11-F236-09BA61DA14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276876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D6D0EE-B5F0-15F0-8208-9DBFC892D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8301"/>
            <a:ext cx="11484862" cy="1218795"/>
          </a:xfrm>
        </p:spPr>
        <p:txBody>
          <a:bodyPr anchor="t">
            <a:noAutofit/>
          </a:bodyPr>
          <a:lstStyle/>
          <a:p>
            <a:r>
              <a:rPr lang="pl-PL" sz="4000" cap="none" dirty="0">
                <a:latin typeface="+mn-lt"/>
              </a:rPr>
              <a:t>Profesjonalny zestaw </a:t>
            </a:r>
            <a:r>
              <a:rPr lang="pl-PL" sz="4000" cap="none" dirty="0">
                <a:latin typeface="+mj-lt"/>
              </a:rPr>
              <a:t>do intensywnego użytku</a:t>
            </a:r>
            <a:r>
              <a:rPr lang="pl-PL" sz="4000" cap="none" dirty="0">
                <a:latin typeface="+mn-lt"/>
              </a:rPr>
              <a:t> - Mobilny system </a:t>
            </a:r>
            <a:r>
              <a:rPr lang="pl-PL" sz="4000" cap="none" dirty="0" err="1">
                <a:latin typeface="+mn-lt"/>
              </a:rPr>
              <a:t>AquaClean</a:t>
            </a:r>
            <a:r>
              <a:rPr lang="pl-PL" sz="4000" cap="none" dirty="0">
                <a:latin typeface="+mn-lt"/>
              </a:rPr>
              <a:t> HP 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DA7AF9BB-0E74-6BF1-9A9D-1F1A35670B19}"/>
              </a:ext>
            </a:extLst>
          </p:cNvPr>
          <p:cNvGrpSpPr/>
          <p:nvPr/>
        </p:nvGrpSpPr>
        <p:grpSpPr>
          <a:xfrm>
            <a:off x="371475" y="1958896"/>
            <a:ext cx="4787284" cy="461665"/>
            <a:chOff x="371475" y="1274706"/>
            <a:chExt cx="4787284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79B3715E-F29A-1043-221B-8B8208DFAC20}"/>
                </a:ext>
              </a:extLst>
            </p:cNvPr>
            <p:cNvSpPr txBox="1"/>
            <p:nvPr/>
          </p:nvSpPr>
          <p:spPr>
            <a:xfrm>
              <a:off x="2307011" y="1274706"/>
              <a:ext cx="28517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rPr lang="pl-PL" b="0" dirty="0"/>
                <a:t>HP (RO+DI)</a:t>
              </a:r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0C69A604-11B6-E446-81D0-CAD66503F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1475" y="1321058"/>
              <a:ext cx="1837571" cy="368961"/>
            </a:xfrm>
            <a:prstGeom prst="rect">
              <a:avLst/>
            </a:prstGeom>
          </p:spPr>
        </p:pic>
      </p:grpSp>
      <p:pic>
        <p:nvPicPr>
          <p:cNvPr id="14" name="Obraz 13">
            <a:extLst>
              <a:ext uri="{FF2B5EF4-FFF2-40B4-BE49-F238E27FC236}">
                <a16:creationId xmlns:a16="http://schemas.microsoft.com/office/drawing/2014/main" id="{9491206A-34BF-230C-C945-0DA7CE7CA2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600" r="-2600"/>
          <a:stretch/>
        </p:blipFill>
        <p:spPr>
          <a:xfrm>
            <a:off x="5991051" y="1841821"/>
            <a:ext cx="2023809" cy="4324398"/>
          </a:xfrm>
          <a:prstGeom prst="rect">
            <a:avLst/>
          </a:prstGeom>
        </p:spPr>
      </p:pic>
      <p:sp>
        <p:nvSpPr>
          <p:cNvPr id="17" name="Prostokąt 16">
            <a:extLst>
              <a:ext uri="{FF2B5EF4-FFF2-40B4-BE49-F238E27FC236}">
                <a16:creationId xmlns:a16="http://schemas.microsoft.com/office/drawing/2014/main" id="{438A0F23-44F4-0BCF-F846-84AF76E385D0}"/>
              </a:ext>
            </a:extLst>
          </p:cNvPr>
          <p:cNvSpPr/>
          <p:nvPr/>
        </p:nvSpPr>
        <p:spPr>
          <a:xfrm>
            <a:off x="8284386" y="1610797"/>
            <a:ext cx="3907227" cy="44217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8" name="object 7">
            <a:extLst>
              <a:ext uri="{FF2B5EF4-FFF2-40B4-BE49-F238E27FC236}">
                <a16:creationId xmlns:a16="http://schemas.microsoft.com/office/drawing/2014/main" id="{3C829A39-EFA7-64C1-27B5-EC797F41A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306367"/>
              </p:ext>
            </p:extLst>
          </p:nvPr>
        </p:nvGraphicFramePr>
        <p:xfrm>
          <a:off x="8496300" y="2267391"/>
          <a:ext cx="3324225" cy="3108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000" b="0">
                        <a:latin typeface="+mn-lt"/>
                        <a:cs typeface="Times New Roman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0" spc="22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 </a:t>
                      </a:r>
                      <a:r>
                        <a:rPr lang="pl-PL" sz="1000" b="0" spc="-1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HP</a:t>
                      </a:r>
                      <a:endParaRPr sz="1000" b="0" dirty="0">
                        <a:latin typeface="+mj-lt"/>
                        <a:cs typeface="Open San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Minimalne  ciśnienie zasilania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Ciśnienie pracy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8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Wydajność wody (l/h)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240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92920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mytej powierzchni (m</a:t>
                      </a:r>
                      <a:r>
                        <a:rPr lang="pl-PL" sz="1000" b="0" baseline="3000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</a:t>
                      </a: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/h) 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200-220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230/50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0,75 (bez podgrzewu)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50 x 127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Max. Zasięg kija teleskopowego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16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Zasięg od źródła wody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operatorów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1 - 2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29" name="Grupa 28">
            <a:extLst>
              <a:ext uri="{FF2B5EF4-FFF2-40B4-BE49-F238E27FC236}">
                <a16:creationId xmlns:a16="http://schemas.microsoft.com/office/drawing/2014/main" id="{DF328DF4-9A9B-7E20-937F-46ECF363C34A}"/>
              </a:ext>
            </a:extLst>
          </p:cNvPr>
          <p:cNvGrpSpPr/>
          <p:nvPr/>
        </p:nvGrpSpPr>
        <p:grpSpPr>
          <a:xfrm>
            <a:off x="381383" y="2576529"/>
            <a:ext cx="2560994" cy="703914"/>
            <a:chOff x="381383" y="1877522"/>
            <a:chExt cx="2560994" cy="703914"/>
          </a:xfrm>
        </p:grpSpPr>
        <p:sp>
          <p:nvSpPr>
            <p:cNvPr id="30" name="Symbol zastępczy tekstu 9">
              <a:extLst>
                <a:ext uri="{FF2B5EF4-FFF2-40B4-BE49-F238E27FC236}">
                  <a16:creationId xmlns:a16="http://schemas.microsoft.com/office/drawing/2014/main" id="{80A5DD88-497F-59A1-94DD-594689D49B0C}"/>
                </a:ext>
              </a:extLst>
            </p:cNvPr>
            <p:cNvSpPr txBox="1">
              <a:spLocks/>
            </p:cNvSpPr>
            <p:nvPr/>
          </p:nvSpPr>
          <p:spPr>
            <a:xfrm>
              <a:off x="965959" y="1877522"/>
              <a:ext cx="1976418" cy="703914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Wysoka wydajność wody demineralizowanej </a:t>
              </a:r>
            </a:p>
          </p:txBody>
        </p:sp>
        <p:grpSp>
          <p:nvGrpSpPr>
            <p:cNvPr id="31" name="Grupa 30">
              <a:extLst>
                <a:ext uri="{FF2B5EF4-FFF2-40B4-BE49-F238E27FC236}">
                  <a16:creationId xmlns:a16="http://schemas.microsoft.com/office/drawing/2014/main" id="{67F73218-B8BE-CF18-D21C-5812DEEF565B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32" name="Owal 31">
                <a:extLst>
                  <a:ext uri="{FF2B5EF4-FFF2-40B4-BE49-F238E27FC236}">
                    <a16:creationId xmlns:a16="http://schemas.microsoft.com/office/drawing/2014/main" id="{206C9FD3-219D-31F5-C51C-E67E6A4C6ED4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3" name="Grafika 32">
                <a:extLst>
                  <a:ext uri="{FF2B5EF4-FFF2-40B4-BE49-F238E27FC236}">
                    <a16:creationId xmlns:a16="http://schemas.microsoft.com/office/drawing/2014/main" id="{26CACECB-4D51-97DF-F815-C7AE5BEF09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70530" y="469457"/>
                <a:ext cx="305589" cy="407452"/>
              </a:xfrm>
              <a:prstGeom prst="rect">
                <a:avLst/>
              </a:prstGeom>
            </p:spPr>
          </p:pic>
        </p:grpSp>
      </p:grpSp>
      <p:grpSp>
        <p:nvGrpSpPr>
          <p:cNvPr id="34" name="Grupa 33">
            <a:extLst>
              <a:ext uri="{FF2B5EF4-FFF2-40B4-BE49-F238E27FC236}">
                <a16:creationId xmlns:a16="http://schemas.microsoft.com/office/drawing/2014/main" id="{AF502C2E-6716-D9DB-7AB5-5454DC97FA68}"/>
              </a:ext>
            </a:extLst>
          </p:cNvPr>
          <p:cNvGrpSpPr/>
          <p:nvPr/>
        </p:nvGrpSpPr>
        <p:grpSpPr>
          <a:xfrm>
            <a:off x="381383" y="3376347"/>
            <a:ext cx="2162100" cy="462389"/>
            <a:chOff x="381383" y="2696630"/>
            <a:chExt cx="2162100" cy="462389"/>
          </a:xfrm>
        </p:grpSpPr>
        <p:sp>
          <p:nvSpPr>
            <p:cNvPr id="35" name="Symbol zastępczy tekstu 9">
              <a:extLst>
                <a:ext uri="{FF2B5EF4-FFF2-40B4-BE49-F238E27FC236}">
                  <a16:creationId xmlns:a16="http://schemas.microsoft.com/office/drawing/2014/main" id="{0AFB014A-189E-2A6F-B158-1A6E8B899D0A}"/>
                </a:ext>
              </a:extLst>
            </p:cNvPr>
            <p:cNvSpPr txBox="1">
              <a:spLocks/>
            </p:cNvSpPr>
            <p:nvPr/>
          </p:nvSpPr>
          <p:spPr>
            <a:xfrm>
              <a:off x="965959" y="2778686"/>
              <a:ext cx="1577524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Mobilny</a:t>
              </a:r>
            </a:p>
          </p:txBody>
        </p:sp>
        <p:grpSp>
          <p:nvGrpSpPr>
            <p:cNvPr id="36" name="Grupa 35">
              <a:extLst>
                <a:ext uri="{FF2B5EF4-FFF2-40B4-BE49-F238E27FC236}">
                  <a16:creationId xmlns:a16="http://schemas.microsoft.com/office/drawing/2014/main" id="{2E5C01F0-36F4-F1A9-7990-3E369D61D31E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37" name="Owal 36">
                <a:extLst>
                  <a:ext uri="{FF2B5EF4-FFF2-40B4-BE49-F238E27FC236}">
                    <a16:creationId xmlns:a16="http://schemas.microsoft.com/office/drawing/2014/main" id="{0508C9DF-337F-776F-EA61-17375301539D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8" name="Grafika 37">
                <a:extLst>
                  <a:ext uri="{FF2B5EF4-FFF2-40B4-BE49-F238E27FC236}">
                    <a16:creationId xmlns:a16="http://schemas.microsoft.com/office/drawing/2014/main" id="{247AEDDE-AC48-1F89-76B8-0105C860E4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425968" y="475828"/>
                <a:ext cx="394710" cy="394710"/>
              </a:xfrm>
              <a:prstGeom prst="rect">
                <a:avLst/>
              </a:prstGeom>
            </p:spPr>
          </p:pic>
        </p:grpSp>
      </p:grpSp>
      <p:grpSp>
        <p:nvGrpSpPr>
          <p:cNvPr id="39" name="Grupa 38">
            <a:extLst>
              <a:ext uri="{FF2B5EF4-FFF2-40B4-BE49-F238E27FC236}">
                <a16:creationId xmlns:a16="http://schemas.microsoft.com/office/drawing/2014/main" id="{D8D3E4D7-D5FC-5AE8-94D9-BFEFA255B793}"/>
              </a:ext>
            </a:extLst>
          </p:cNvPr>
          <p:cNvGrpSpPr/>
          <p:nvPr/>
        </p:nvGrpSpPr>
        <p:grpSpPr>
          <a:xfrm>
            <a:off x="381383" y="4110823"/>
            <a:ext cx="2333451" cy="462389"/>
            <a:chOff x="381383" y="3346283"/>
            <a:chExt cx="2333451" cy="462389"/>
          </a:xfrm>
        </p:grpSpPr>
        <p:sp>
          <p:nvSpPr>
            <p:cNvPr id="40" name="Symbol zastępczy tekstu 9">
              <a:extLst>
                <a:ext uri="{FF2B5EF4-FFF2-40B4-BE49-F238E27FC236}">
                  <a16:creationId xmlns:a16="http://schemas.microsoft.com/office/drawing/2014/main" id="{D2924B94-20B7-2029-D0E7-ACB1CCBCB78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346409"/>
              <a:ext cx="1748876" cy="462263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4 stopniowa filtracja</a:t>
              </a:r>
            </a:p>
          </p:txBody>
        </p:sp>
        <p:grpSp>
          <p:nvGrpSpPr>
            <p:cNvPr id="41" name="Grupa 40">
              <a:extLst>
                <a:ext uri="{FF2B5EF4-FFF2-40B4-BE49-F238E27FC236}">
                  <a16:creationId xmlns:a16="http://schemas.microsoft.com/office/drawing/2014/main" id="{ABD293EF-0EAB-1A5D-9AFF-46867D0FD782}"/>
                </a:ext>
              </a:extLst>
            </p:cNvPr>
            <p:cNvGrpSpPr/>
            <p:nvPr/>
          </p:nvGrpSpPr>
          <p:grpSpPr>
            <a:xfrm>
              <a:off x="381383" y="3346283"/>
              <a:ext cx="462389" cy="462389"/>
              <a:chOff x="4318440" y="372920"/>
              <a:chExt cx="609768" cy="609768"/>
            </a:xfrm>
          </p:grpSpPr>
          <p:sp>
            <p:nvSpPr>
              <p:cNvPr id="42" name="Owal 41">
                <a:extLst>
                  <a:ext uri="{FF2B5EF4-FFF2-40B4-BE49-F238E27FC236}">
                    <a16:creationId xmlns:a16="http://schemas.microsoft.com/office/drawing/2014/main" id="{1FDF4D65-26C8-0ED4-193A-2C7D04053AAE}"/>
                  </a:ext>
                </a:extLst>
              </p:cNvPr>
              <p:cNvSpPr/>
              <p:nvPr/>
            </p:nvSpPr>
            <p:spPr>
              <a:xfrm>
                <a:off x="4318440" y="37292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43" name="Grafika 42">
                <a:extLst>
                  <a:ext uri="{FF2B5EF4-FFF2-40B4-BE49-F238E27FC236}">
                    <a16:creationId xmlns:a16="http://schemas.microsoft.com/office/drawing/2014/main" id="{FDEFB353-7B68-CC21-37AE-93CD34FE6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439480" y="493961"/>
                <a:ext cx="367685" cy="367685"/>
              </a:xfrm>
              <a:prstGeom prst="rect">
                <a:avLst/>
              </a:prstGeom>
            </p:spPr>
          </p:pic>
        </p:grpSp>
      </p:grpSp>
      <p:grpSp>
        <p:nvGrpSpPr>
          <p:cNvPr id="44" name="Grupa 43">
            <a:extLst>
              <a:ext uri="{FF2B5EF4-FFF2-40B4-BE49-F238E27FC236}">
                <a16:creationId xmlns:a16="http://schemas.microsoft.com/office/drawing/2014/main" id="{3748C4E0-12D6-66EE-5174-7B3A49720BA5}"/>
              </a:ext>
            </a:extLst>
          </p:cNvPr>
          <p:cNvGrpSpPr/>
          <p:nvPr/>
        </p:nvGrpSpPr>
        <p:grpSpPr>
          <a:xfrm>
            <a:off x="2860864" y="2626154"/>
            <a:ext cx="2258434" cy="462389"/>
            <a:chOff x="381383" y="3865372"/>
            <a:chExt cx="2258434" cy="462389"/>
          </a:xfrm>
        </p:grpSpPr>
        <p:sp>
          <p:nvSpPr>
            <p:cNvPr id="48" name="Symbol zastępczy tekstu 9">
              <a:extLst>
                <a:ext uri="{FF2B5EF4-FFF2-40B4-BE49-F238E27FC236}">
                  <a16:creationId xmlns:a16="http://schemas.microsoft.com/office/drawing/2014/main" id="{DA08ED18-430F-A3C1-2B2D-B796F09FF48C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957743"/>
              <a:ext cx="1673859" cy="259060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Trwała konstrukcja </a:t>
              </a:r>
            </a:p>
          </p:txBody>
        </p:sp>
        <p:grpSp>
          <p:nvGrpSpPr>
            <p:cNvPr id="50" name="Grupa 49">
              <a:extLst>
                <a:ext uri="{FF2B5EF4-FFF2-40B4-BE49-F238E27FC236}">
                  <a16:creationId xmlns:a16="http://schemas.microsoft.com/office/drawing/2014/main" id="{9FBD55DC-D3EB-6699-268A-79040A851A69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55" name="Owal 54">
                <a:extLst>
                  <a:ext uri="{FF2B5EF4-FFF2-40B4-BE49-F238E27FC236}">
                    <a16:creationId xmlns:a16="http://schemas.microsoft.com/office/drawing/2014/main" id="{298163C4-4690-9A08-B8D0-6BA1BE218E52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56" name="Grafika 55">
                <a:extLst>
                  <a:ext uri="{FF2B5EF4-FFF2-40B4-BE49-F238E27FC236}">
                    <a16:creationId xmlns:a16="http://schemas.microsoft.com/office/drawing/2014/main" id="{4368FD27-F4B6-7C4F-F116-340B71AB53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4436790" y="513851"/>
                <a:ext cx="373068" cy="318661"/>
              </a:xfrm>
              <a:prstGeom prst="rect">
                <a:avLst/>
              </a:prstGeom>
            </p:spPr>
          </p:pic>
        </p:grpSp>
      </p:grpSp>
      <p:grpSp>
        <p:nvGrpSpPr>
          <p:cNvPr id="61" name="Grupa 60">
            <a:extLst>
              <a:ext uri="{FF2B5EF4-FFF2-40B4-BE49-F238E27FC236}">
                <a16:creationId xmlns:a16="http://schemas.microsoft.com/office/drawing/2014/main" id="{AB8AA2C9-EF0F-4A50-DEBB-8B7FCCC29785}"/>
              </a:ext>
            </a:extLst>
          </p:cNvPr>
          <p:cNvGrpSpPr/>
          <p:nvPr/>
        </p:nvGrpSpPr>
        <p:grpSpPr>
          <a:xfrm>
            <a:off x="2860864" y="3376347"/>
            <a:ext cx="2258434" cy="462389"/>
            <a:chOff x="381383" y="3865372"/>
            <a:chExt cx="2258434" cy="462389"/>
          </a:xfrm>
        </p:grpSpPr>
        <p:sp>
          <p:nvSpPr>
            <p:cNvPr id="66" name="Symbol zastępczy tekstu 9">
              <a:extLst>
                <a:ext uri="{FF2B5EF4-FFF2-40B4-BE49-F238E27FC236}">
                  <a16:creationId xmlns:a16="http://schemas.microsoft.com/office/drawing/2014/main" id="{1FE078F2-D83B-401C-7B6F-746B592AF6BC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1673859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Zdalne sterowanie pilotem</a:t>
              </a:r>
            </a:p>
          </p:txBody>
        </p:sp>
        <p:grpSp>
          <p:nvGrpSpPr>
            <p:cNvPr id="71" name="Grupa 70">
              <a:extLst>
                <a:ext uri="{FF2B5EF4-FFF2-40B4-BE49-F238E27FC236}">
                  <a16:creationId xmlns:a16="http://schemas.microsoft.com/office/drawing/2014/main" id="{3211938B-FA56-06BC-6B28-D30D405E32BE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73" name="Owal 72">
                <a:extLst>
                  <a:ext uri="{FF2B5EF4-FFF2-40B4-BE49-F238E27FC236}">
                    <a16:creationId xmlns:a16="http://schemas.microsoft.com/office/drawing/2014/main" id="{EE4314CE-C428-7CF1-04F3-2DF0F479CDCE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75" name="Grafika 74">
                <a:extLst>
                  <a:ext uri="{FF2B5EF4-FFF2-40B4-BE49-F238E27FC236}">
                    <a16:creationId xmlns:a16="http://schemas.microsoft.com/office/drawing/2014/main" id="{F69B51D4-F94E-1DDA-FD17-AA568994A9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>
              <a:xfrm>
                <a:off x="4442773" y="496395"/>
                <a:ext cx="361101" cy="353578"/>
              </a:xfrm>
              <a:prstGeom prst="rect">
                <a:avLst/>
              </a:prstGeom>
            </p:spPr>
          </p:pic>
        </p:grpSp>
      </p:grpSp>
      <p:grpSp>
        <p:nvGrpSpPr>
          <p:cNvPr id="76" name="Grupa 75">
            <a:extLst>
              <a:ext uri="{FF2B5EF4-FFF2-40B4-BE49-F238E27FC236}">
                <a16:creationId xmlns:a16="http://schemas.microsoft.com/office/drawing/2014/main" id="{CE1469C1-3B7B-8246-DBB1-28D738D9B4D5}"/>
              </a:ext>
            </a:extLst>
          </p:cNvPr>
          <p:cNvGrpSpPr/>
          <p:nvPr/>
        </p:nvGrpSpPr>
        <p:grpSpPr>
          <a:xfrm>
            <a:off x="2860864" y="4110823"/>
            <a:ext cx="2555686" cy="857848"/>
            <a:chOff x="381383" y="3862099"/>
            <a:chExt cx="2555686" cy="857848"/>
          </a:xfrm>
        </p:grpSpPr>
        <p:sp>
          <p:nvSpPr>
            <p:cNvPr id="77" name="Symbol zastępczy tekstu 9">
              <a:extLst>
                <a:ext uri="{FF2B5EF4-FFF2-40B4-BE49-F238E27FC236}">
                  <a16:creationId xmlns:a16="http://schemas.microsoft.com/office/drawing/2014/main" id="{BE1DBB2A-A70B-8AF2-ED6C-5E6314DE469C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2099"/>
              <a:ext cx="1971111" cy="85784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Kompaktowy, gotowy do pracy w każdych warunkach</a:t>
              </a:r>
            </a:p>
          </p:txBody>
        </p:sp>
        <p:grpSp>
          <p:nvGrpSpPr>
            <p:cNvPr id="78" name="Grupa 77">
              <a:extLst>
                <a:ext uri="{FF2B5EF4-FFF2-40B4-BE49-F238E27FC236}">
                  <a16:creationId xmlns:a16="http://schemas.microsoft.com/office/drawing/2014/main" id="{3A1C3C07-6B8F-849A-FD84-79AF3947A9A6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79" name="Owal 78">
                <a:extLst>
                  <a:ext uri="{FF2B5EF4-FFF2-40B4-BE49-F238E27FC236}">
                    <a16:creationId xmlns:a16="http://schemas.microsoft.com/office/drawing/2014/main" id="{7F061FFD-8168-9DA1-6227-243CA83775FB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80" name="Grafika 79">
                <a:extLst>
                  <a:ext uri="{FF2B5EF4-FFF2-40B4-BE49-F238E27FC236}">
                    <a16:creationId xmlns:a16="http://schemas.microsoft.com/office/drawing/2014/main" id="{63AECFC8-6C02-0E43-AE02-3219C041E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/>
              <a:stretch/>
            </p:blipFill>
            <p:spPr>
              <a:xfrm>
                <a:off x="4436790" y="494587"/>
                <a:ext cx="373068" cy="357192"/>
              </a:xfrm>
              <a:prstGeom prst="rect">
                <a:avLst/>
              </a:prstGeom>
            </p:spPr>
          </p:pic>
        </p:grpSp>
      </p:grpSp>
      <p:sp>
        <p:nvSpPr>
          <p:cNvPr id="81" name="Prostokąt 80">
            <a:extLst>
              <a:ext uri="{FF2B5EF4-FFF2-40B4-BE49-F238E27FC236}">
                <a16:creationId xmlns:a16="http://schemas.microsoft.com/office/drawing/2014/main" id="{A9B68186-581D-035C-1665-1022250D098E}"/>
              </a:ext>
            </a:extLst>
          </p:cNvPr>
          <p:cNvSpPr/>
          <p:nvPr/>
        </p:nvSpPr>
        <p:spPr>
          <a:xfrm>
            <a:off x="0" y="5156200"/>
            <a:ext cx="5751583" cy="101001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2" name="Grupa 81">
            <a:extLst>
              <a:ext uri="{FF2B5EF4-FFF2-40B4-BE49-F238E27FC236}">
                <a16:creationId xmlns:a16="http://schemas.microsoft.com/office/drawing/2014/main" id="{A09C5655-90FD-7421-5958-37E4213B4171}"/>
              </a:ext>
            </a:extLst>
          </p:cNvPr>
          <p:cNvGrpSpPr/>
          <p:nvPr/>
        </p:nvGrpSpPr>
        <p:grpSpPr>
          <a:xfrm>
            <a:off x="457307" y="5309247"/>
            <a:ext cx="5067564" cy="703925"/>
            <a:chOff x="457307" y="5309247"/>
            <a:chExt cx="3772116" cy="703925"/>
          </a:xfrm>
        </p:grpSpPr>
        <p:sp>
          <p:nvSpPr>
            <p:cNvPr id="83" name="Dowolny kształt: kształt 82">
              <a:extLst>
                <a:ext uri="{FF2B5EF4-FFF2-40B4-BE49-F238E27FC236}">
                  <a16:creationId xmlns:a16="http://schemas.microsoft.com/office/drawing/2014/main" id="{99443295-8A3B-74C7-03CA-79CDEA9F96A2}"/>
                </a:ext>
              </a:extLst>
            </p:cNvPr>
            <p:cNvSpPr/>
            <p:nvPr/>
          </p:nvSpPr>
          <p:spPr>
            <a:xfrm>
              <a:off x="457307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czyszczących gdy liczy się czas</a:t>
              </a:r>
            </a:p>
          </p:txBody>
        </p:sp>
        <p:sp>
          <p:nvSpPr>
            <p:cNvPr id="84" name="Dowolny kształt: kształt 83">
              <a:extLst>
                <a:ext uri="{FF2B5EF4-FFF2-40B4-BE49-F238E27FC236}">
                  <a16:creationId xmlns:a16="http://schemas.microsoft.com/office/drawing/2014/main" id="{6B685DBC-4B73-2B35-E765-0B76672353F5}"/>
                </a:ext>
              </a:extLst>
            </p:cNvPr>
            <p:cNvSpPr/>
            <p:nvPr/>
          </p:nvSpPr>
          <p:spPr>
            <a:xfrm>
              <a:off x="1756761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z dużymi obiektami</a:t>
              </a:r>
            </a:p>
          </p:txBody>
        </p:sp>
        <p:sp>
          <p:nvSpPr>
            <p:cNvPr id="85" name="Dowolny kształt: kształt 84">
              <a:extLst>
                <a:ext uri="{FF2B5EF4-FFF2-40B4-BE49-F238E27FC236}">
                  <a16:creationId xmlns:a16="http://schemas.microsoft.com/office/drawing/2014/main" id="{27BC1ECA-CB73-C283-0FDB-1F63EFFEE5FF}"/>
                </a:ext>
              </a:extLst>
            </p:cNvPr>
            <p:cNvSpPr/>
            <p:nvPr/>
          </p:nvSpPr>
          <p:spPr>
            <a:xfrm>
              <a:off x="3056215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wymagających aplikacji</a:t>
              </a:r>
            </a:p>
          </p:txBody>
        </p:sp>
        <p:cxnSp>
          <p:nvCxnSpPr>
            <p:cNvPr id="86" name="Łącznik prosty 85">
              <a:extLst>
                <a:ext uri="{FF2B5EF4-FFF2-40B4-BE49-F238E27FC236}">
                  <a16:creationId xmlns:a16="http://schemas.microsoft.com/office/drawing/2014/main" id="{C5AAA5CF-C5CB-993B-D538-357FB50AA0B8}"/>
                </a:ext>
              </a:extLst>
            </p:cNvPr>
            <p:cNvCxnSpPr>
              <a:cxnSpLocks/>
            </p:cNvCxnSpPr>
            <p:nvPr/>
          </p:nvCxnSpPr>
          <p:spPr>
            <a:xfrm>
              <a:off x="1693638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Łącznik prosty 86">
              <a:extLst>
                <a:ext uri="{FF2B5EF4-FFF2-40B4-BE49-F238E27FC236}">
                  <a16:creationId xmlns:a16="http://schemas.microsoft.com/office/drawing/2014/main" id="{20848BE9-A47C-7848-D5EC-B31A9E908317}"/>
                </a:ext>
              </a:extLst>
            </p:cNvPr>
            <p:cNvCxnSpPr>
              <a:cxnSpLocks/>
            </p:cNvCxnSpPr>
            <p:nvPr/>
          </p:nvCxnSpPr>
          <p:spPr>
            <a:xfrm>
              <a:off x="2993092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928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0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8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5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81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1F79-F290-8246-40F1-DF4B2587A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9D3EA54D-9AE1-7505-9D19-405DB9D671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276876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B9B160-E515-30D1-0EAB-F21601B63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pl-PL" sz="4000" cap="none" dirty="0">
                <a:latin typeface="+mj-lt"/>
              </a:rPr>
              <a:t>Mobilny system </a:t>
            </a:r>
            <a:r>
              <a:rPr lang="pl-PL" sz="4000" cap="none" dirty="0" err="1">
                <a:latin typeface="+mn-lt"/>
              </a:rPr>
              <a:t>AquaClean</a:t>
            </a:r>
            <a:r>
              <a:rPr lang="pl-PL" sz="4000" cap="none" dirty="0">
                <a:latin typeface="+mn-lt"/>
              </a:rPr>
              <a:t> 4F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2CCCFB4F-8FE4-CED4-5428-3E5A0D08BD93}"/>
              </a:ext>
            </a:extLst>
          </p:cNvPr>
          <p:cNvGrpSpPr/>
          <p:nvPr/>
        </p:nvGrpSpPr>
        <p:grpSpPr>
          <a:xfrm>
            <a:off x="371475" y="1385068"/>
            <a:ext cx="3821326" cy="461665"/>
            <a:chOff x="371475" y="1274706"/>
            <a:chExt cx="3821326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F8F35380-D06B-D348-0131-CC75E71C5AE0}"/>
                </a:ext>
              </a:extLst>
            </p:cNvPr>
            <p:cNvSpPr txBox="1"/>
            <p:nvPr/>
          </p:nvSpPr>
          <p:spPr>
            <a:xfrm>
              <a:off x="2307011" y="1274706"/>
              <a:ext cx="1885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rPr lang="pl-PL" b="0" dirty="0"/>
                <a:t>4F (RO+DI)</a:t>
              </a:r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14A81F22-BD99-5692-BAC1-0C0FA6719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1475" y="1321058"/>
              <a:ext cx="1837571" cy="368961"/>
            </a:xfrm>
            <a:prstGeom prst="rect">
              <a:avLst/>
            </a:prstGeom>
          </p:spPr>
        </p:pic>
      </p:grpSp>
      <p:sp>
        <p:nvSpPr>
          <p:cNvPr id="17" name="Prostokąt 16">
            <a:extLst>
              <a:ext uri="{FF2B5EF4-FFF2-40B4-BE49-F238E27FC236}">
                <a16:creationId xmlns:a16="http://schemas.microsoft.com/office/drawing/2014/main" id="{668FE1B1-190F-6C9D-9F72-7C14FCA9CC00}"/>
              </a:ext>
            </a:extLst>
          </p:cNvPr>
          <p:cNvSpPr/>
          <p:nvPr/>
        </p:nvSpPr>
        <p:spPr>
          <a:xfrm>
            <a:off x="8284386" y="1610797"/>
            <a:ext cx="3907227" cy="44217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D3C5DBAF-F1E3-22C3-6AE2-D7868A87F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1732" r="2073"/>
          <a:stretch>
            <a:fillRect/>
          </a:stretch>
        </p:blipFill>
        <p:spPr>
          <a:xfrm>
            <a:off x="5850123" y="1863793"/>
            <a:ext cx="2190699" cy="4324398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64E8E39D-4F1E-CFBE-E682-3197293002FE}"/>
              </a:ext>
            </a:extLst>
          </p:cNvPr>
          <p:cNvGrpSpPr/>
          <p:nvPr/>
        </p:nvGrpSpPr>
        <p:grpSpPr>
          <a:xfrm>
            <a:off x="381383" y="2038264"/>
            <a:ext cx="3726132" cy="462389"/>
            <a:chOff x="381383" y="1904582"/>
            <a:chExt cx="3726132" cy="462389"/>
          </a:xfrm>
        </p:grpSpPr>
        <p:sp>
          <p:nvSpPr>
            <p:cNvPr id="14" name="Symbol zastępczy tekstu 9">
              <a:extLst>
                <a:ext uri="{FF2B5EF4-FFF2-40B4-BE49-F238E27FC236}">
                  <a16:creationId xmlns:a16="http://schemas.microsoft.com/office/drawing/2014/main" id="{8702B4CB-AFAF-EF32-4FB2-DDE69A7264D4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1986638"/>
              <a:ext cx="3141557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4 stopniowa filtracja</a:t>
              </a:r>
            </a:p>
          </p:txBody>
        </p:sp>
        <p:grpSp>
          <p:nvGrpSpPr>
            <p:cNvPr id="28" name="Grupa 27">
              <a:extLst>
                <a:ext uri="{FF2B5EF4-FFF2-40B4-BE49-F238E27FC236}">
                  <a16:creationId xmlns:a16="http://schemas.microsoft.com/office/drawing/2014/main" id="{45C0B06B-3344-0A2C-D7C2-90CF8A46BB22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29" name="Owal 28">
                <a:extLst>
                  <a:ext uri="{FF2B5EF4-FFF2-40B4-BE49-F238E27FC236}">
                    <a16:creationId xmlns:a16="http://schemas.microsoft.com/office/drawing/2014/main" id="{A86FDD3A-23DC-C8CC-5E09-7DDB67AD0B21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0" name="Grafika 29">
                <a:extLst>
                  <a:ext uri="{FF2B5EF4-FFF2-40B4-BE49-F238E27FC236}">
                    <a16:creationId xmlns:a16="http://schemas.microsoft.com/office/drawing/2014/main" id="{2B8E3AEB-E17B-5ACC-8E2E-50B7FB7903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29894" y="479754"/>
                <a:ext cx="386858" cy="386858"/>
              </a:xfrm>
              <a:prstGeom prst="rect">
                <a:avLst/>
              </a:prstGeom>
            </p:spPr>
          </p:pic>
        </p:grp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C27D5F97-89C0-E6D1-C0E6-428ED64E80E2}"/>
              </a:ext>
            </a:extLst>
          </p:cNvPr>
          <p:cNvGrpSpPr/>
          <p:nvPr/>
        </p:nvGrpSpPr>
        <p:grpSpPr>
          <a:xfrm>
            <a:off x="381383" y="2710869"/>
            <a:ext cx="3726132" cy="462389"/>
            <a:chOff x="381383" y="2696630"/>
            <a:chExt cx="3726132" cy="462389"/>
          </a:xfrm>
        </p:grpSpPr>
        <p:sp>
          <p:nvSpPr>
            <p:cNvPr id="32" name="Symbol zastępczy tekstu 9">
              <a:extLst>
                <a:ext uri="{FF2B5EF4-FFF2-40B4-BE49-F238E27FC236}">
                  <a16:creationId xmlns:a16="http://schemas.microsoft.com/office/drawing/2014/main" id="{D8DB0EA8-6178-855B-BE3F-3E87D98C67F6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2779259"/>
              <a:ext cx="3141557" cy="24476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Wytrzymała konstrukcja </a:t>
              </a:r>
            </a:p>
          </p:txBody>
        </p:sp>
        <p:grpSp>
          <p:nvGrpSpPr>
            <p:cNvPr id="33" name="Grupa 32">
              <a:extLst>
                <a:ext uri="{FF2B5EF4-FFF2-40B4-BE49-F238E27FC236}">
                  <a16:creationId xmlns:a16="http://schemas.microsoft.com/office/drawing/2014/main" id="{D72B8F69-3372-1311-547D-8C84B21EEE78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34" name="Owal 33">
                <a:extLst>
                  <a:ext uri="{FF2B5EF4-FFF2-40B4-BE49-F238E27FC236}">
                    <a16:creationId xmlns:a16="http://schemas.microsoft.com/office/drawing/2014/main" id="{87A88BE1-511C-28BB-1D17-1316991E1BBD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5" name="Grafika 34">
                <a:extLst>
                  <a:ext uri="{FF2B5EF4-FFF2-40B4-BE49-F238E27FC236}">
                    <a16:creationId xmlns:a16="http://schemas.microsoft.com/office/drawing/2014/main" id="{D76955E1-ED15-8851-4A6E-F0E26CDFF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448388" y="523759"/>
                <a:ext cx="349872" cy="298849"/>
              </a:xfrm>
              <a:prstGeom prst="rect">
                <a:avLst/>
              </a:prstGeom>
            </p:spPr>
          </p:pic>
        </p:grpSp>
      </p:grpSp>
      <p:grpSp>
        <p:nvGrpSpPr>
          <p:cNvPr id="36" name="Grupa 35">
            <a:extLst>
              <a:ext uri="{FF2B5EF4-FFF2-40B4-BE49-F238E27FC236}">
                <a16:creationId xmlns:a16="http://schemas.microsoft.com/office/drawing/2014/main" id="{802AC5F1-CC7C-C31E-5423-ED645C4596D7}"/>
              </a:ext>
            </a:extLst>
          </p:cNvPr>
          <p:cNvGrpSpPr/>
          <p:nvPr/>
        </p:nvGrpSpPr>
        <p:grpSpPr>
          <a:xfrm>
            <a:off x="381383" y="3366037"/>
            <a:ext cx="3726132" cy="479825"/>
            <a:chOff x="381383" y="3325344"/>
            <a:chExt cx="3726132" cy="479825"/>
          </a:xfrm>
        </p:grpSpPr>
        <p:sp>
          <p:nvSpPr>
            <p:cNvPr id="37" name="Symbol zastępczy tekstu 9">
              <a:extLst>
                <a:ext uri="{FF2B5EF4-FFF2-40B4-BE49-F238E27FC236}">
                  <a16:creationId xmlns:a16="http://schemas.microsoft.com/office/drawing/2014/main" id="{454FBD55-B96D-C7B2-0C82-6287482CE491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325344"/>
              <a:ext cx="3141557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Kompaktowy, gotowy do pracy</a:t>
              </a:r>
              <a:br>
                <a:rPr lang="pl-PL" dirty="0"/>
              </a:br>
              <a:r>
                <a:rPr lang="pl-PL" dirty="0"/>
                <a:t>w każdych warunkach </a:t>
              </a:r>
            </a:p>
          </p:txBody>
        </p:sp>
        <p:grpSp>
          <p:nvGrpSpPr>
            <p:cNvPr id="38" name="Grupa 37">
              <a:extLst>
                <a:ext uri="{FF2B5EF4-FFF2-40B4-BE49-F238E27FC236}">
                  <a16:creationId xmlns:a16="http://schemas.microsoft.com/office/drawing/2014/main" id="{22784324-2602-6D44-3BD9-3463D2DD4452}"/>
                </a:ext>
              </a:extLst>
            </p:cNvPr>
            <p:cNvGrpSpPr/>
            <p:nvPr/>
          </p:nvGrpSpPr>
          <p:grpSpPr>
            <a:xfrm>
              <a:off x="381383" y="3342780"/>
              <a:ext cx="462389" cy="462389"/>
              <a:chOff x="4318440" y="368300"/>
              <a:chExt cx="609768" cy="609768"/>
            </a:xfrm>
          </p:grpSpPr>
          <p:sp>
            <p:nvSpPr>
              <p:cNvPr id="39" name="Owal 38">
                <a:extLst>
                  <a:ext uri="{FF2B5EF4-FFF2-40B4-BE49-F238E27FC236}">
                    <a16:creationId xmlns:a16="http://schemas.microsoft.com/office/drawing/2014/main" id="{EBF35D2E-0C0D-3BB8-7EE1-CD321EC1C056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40" name="Grafika 39">
                <a:extLst>
                  <a:ext uri="{FF2B5EF4-FFF2-40B4-BE49-F238E27FC236}">
                    <a16:creationId xmlns:a16="http://schemas.microsoft.com/office/drawing/2014/main" id="{F6178196-CB45-3B86-A3E1-1FF62069D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438268" y="496002"/>
                <a:ext cx="370111" cy="354361"/>
              </a:xfrm>
              <a:prstGeom prst="rect">
                <a:avLst/>
              </a:prstGeom>
            </p:spPr>
          </p:pic>
        </p:grpSp>
      </p:grpSp>
      <p:grpSp>
        <p:nvGrpSpPr>
          <p:cNvPr id="41" name="Grupa 40">
            <a:extLst>
              <a:ext uri="{FF2B5EF4-FFF2-40B4-BE49-F238E27FC236}">
                <a16:creationId xmlns:a16="http://schemas.microsoft.com/office/drawing/2014/main" id="{EA766D9D-6542-21AE-2048-51EF04814492}"/>
              </a:ext>
            </a:extLst>
          </p:cNvPr>
          <p:cNvGrpSpPr/>
          <p:nvPr/>
        </p:nvGrpSpPr>
        <p:grpSpPr>
          <a:xfrm>
            <a:off x="381383" y="4031381"/>
            <a:ext cx="3726132" cy="462389"/>
            <a:chOff x="381383" y="3865372"/>
            <a:chExt cx="3726132" cy="462389"/>
          </a:xfrm>
        </p:grpSpPr>
        <p:sp>
          <p:nvSpPr>
            <p:cNvPr id="42" name="Symbol zastępczy tekstu 9">
              <a:extLst>
                <a:ext uri="{FF2B5EF4-FFF2-40B4-BE49-F238E27FC236}">
                  <a16:creationId xmlns:a16="http://schemas.microsoft.com/office/drawing/2014/main" id="{640FA9A9-8945-0646-D5C2-9A509136BF6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3141557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Wysoka wydajność wody demineralizowanej </a:t>
              </a:r>
            </a:p>
          </p:txBody>
        </p:sp>
        <p:grpSp>
          <p:nvGrpSpPr>
            <p:cNvPr id="43" name="Grupa 42">
              <a:extLst>
                <a:ext uri="{FF2B5EF4-FFF2-40B4-BE49-F238E27FC236}">
                  <a16:creationId xmlns:a16="http://schemas.microsoft.com/office/drawing/2014/main" id="{69DE88F9-7140-AF70-983A-3FA25C605C1F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44" name="Owal 43">
                <a:extLst>
                  <a:ext uri="{FF2B5EF4-FFF2-40B4-BE49-F238E27FC236}">
                    <a16:creationId xmlns:a16="http://schemas.microsoft.com/office/drawing/2014/main" id="{59649B48-5AEE-4A21-906A-5104EBDCE533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48" name="Grafika 47">
                <a:extLst>
                  <a:ext uri="{FF2B5EF4-FFF2-40B4-BE49-F238E27FC236}">
                    <a16:creationId xmlns:a16="http://schemas.microsoft.com/office/drawing/2014/main" id="{0A592961-8EFE-F8DB-49FF-0187F3997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4457040" y="451473"/>
                <a:ext cx="332566" cy="443422"/>
              </a:xfrm>
              <a:prstGeom prst="rect">
                <a:avLst/>
              </a:prstGeom>
            </p:spPr>
          </p:pic>
        </p:grpSp>
      </p:grpSp>
      <p:sp>
        <p:nvSpPr>
          <p:cNvPr id="50" name="Prostokąt 49">
            <a:extLst>
              <a:ext uri="{FF2B5EF4-FFF2-40B4-BE49-F238E27FC236}">
                <a16:creationId xmlns:a16="http://schemas.microsoft.com/office/drawing/2014/main" id="{8B3F9AB1-71B8-6BBB-91C5-7ED65D863671}"/>
              </a:ext>
            </a:extLst>
          </p:cNvPr>
          <p:cNvSpPr/>
          <p:nvPr/>
        </p:nvSpPr>
        <p:spPr>
          <a:xfrm>
            <a:off x="0" y="5156200"/>
            <a:ext cx="5751583" cy="101001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5" name="Grupa 54">
            <a:extLst>
              <a:ext uri="{FF2B5EF4-FFF2-40B4-BE49-F238E27FC236}">
                <a16:creationId xmlns:a16="http://schemas.microsoft.com/office/drawing/2014/main" id="{3B480433-5C43-AF37-4B79-C021B7652B94}"/>
              </a:ext>
            </a:extLst>
          </p:cNvPr>
          <p:cNvGrpSpPr/>
          <p:nvPr/>
        </p:nvGrpSpPr>
        <p:grpSpPr>
          <a:xfrm>
            <a:off x="457307" y="5309247"/>
            <a:ext cx="5067564" cy="703925"/>
            <a:chOff x="457307" y="5309247"/>
            <a:chExt cx="3772116" cy="703925"/>
          </a:xfrm>
        </p:grpSpPr>
        <p:sp>
          <p:nvSpPr>
            <p:cNvPr id="56" name="Dowolny kształt: kształt 55">
              <a:extLst>
                <a:ext uri="{FF2B5EF4-FFF2-40B4-BE49-F238E27FC236}">
                  <a16:creationId xmlns:a16="http://schemas.microsoft.com/office/drawing/2014/main" id="{E641249B-3508-1D2C-6E44-72BE6427A5E3}"/>
                </a:ext>
              </a:extLst>
            </p:cNvPr>
            <p:cNvSpPr/>
            <p:nvPr/>
          </p:nvSpPr>
          <p:spPr>
            <a:xfrm>
              <a:off x="457307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czyszczących gdy liczy się czas</a:t>
              </a:r>
            </a:p>
          </p:txBody>
        </p:sp>
        <p:sp>
          <p:nvSpPr>
            <p:cNvPr id="61" name="Dowolny kształt: kształt 60">
              <a:extLst>
                <a:ext uri="{FF2B5EF4-FFF2-40B4-BE49-F238E27FC236}">
                  <a16:creationId xmlns:a16="http://schemas.microsoft.com/office/drawing/2014/main" id="{FA5AA736-999C-1999-E696-E9F0C0C66CBB}"/>
                </a:ext>
              </a:extLst>
            </p:cNvPr>
            <p:cNvSpPr/>
            <p:nvPr/>
          </p:nvSpPr>
          <p:spPr>
            <a:xfrm>
              <a:off x="1756761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firm z dużymi obiektami</a:t>
              </a:r>
            </a:p>
          </p:txBody>
        </p:sp>
        <p:sp>
          <p:nvSpPr>
            <p:cNvPr id="66" name="Dowolny kształt: kształt 65">
              <a:extLst>
                <a:ext uri="{FF2B5EF4-FFF2-40B4-BE49-F238E27FC236}">
                  <a16:creationId xmlns:a16="http://schemas.microsoft.com/office/drawing/2014/main" id="{7907BF16-83EF-A7B4-89EE-CE2FF146484F}"/>
                </a:ext>
              </a:extLst>
            </p:cNvPr>
            <p:cNvSpPr/>
            <p:nvPr/>
          </p:nvSpPr>
          <p:spPr>
            <a:xfrm>
              <a:off x="3056215" y="5309247"/>
              <a:ext cx="1173208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kern="1200" dirty="0"/>
                <a:t>Dla wymagających aplikacji</a:t>
              </a:r>
            </a:p>
          </p:txBody>
        </p:sp>
        <p:cxnSp>
          <p:nvCxnSpPr>
            <p:cNvPr id="71" name="Łącznik prosty 70">
              <a:extLst>
                <a:ext uri="{FF2B5EF4-FFF2-40B4-BE49-F238E27FC236}">
                  <a16:creationId xmlns:a16="http://schemas.microsoft.com/office/drawing/2014/main" id="{E93C0DFB-7EC8-1CB3-88B0-22622FA5C50D}"/>
                </a:ext>
              </a:extLst>
            </p:cNvPr>
            <p:cNvCxnSpPr>
              <a:cxnSpLocks/>
            </p:cNvCxnSpPr>
            <p:nvPr/>
          </p:nvCxnSpPr>
          <p:spPr>
            <a:xfrm>
              <a:off x="1693638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Łącznik prosty 72">
              <a:extLst>
                <a:ext uri="{FF2B5EF4-FFF2-40B4-BE49-F238E27FC236}">
                  <a16:creationId xmlns:a16="http://schemas.microsoft.com/office/drawing/2014/main" id="{25BBE4BB-9F38-F235-4011-33AEC250BBF6}"/>
                </a:ext>
              </a:extLst>
            </p:cNvPr>
            <p:cNvCxnSpPr>
              <a:cxnSpLocks/>
            </p:cNvCxnSpPr>
            <p:nvPr/>
          </p:nvCxnSpPr>
          <p:spPr>
            <a:xfrm>
              <a:off x="2993092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5" name="object 7">
            <a:extLst>
              <a:ext uri="{FF2B5EF4-FFF2-40B4-BE49-F238E27FC236}">
                <a16:creationId xmlns:a16="http://schemas.microsoft.com/office/drawing/2014/main" id="{EAE8C4DA-3A3F-7B36-A8A1-91280387C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201091"/>
              </p:ext>
            </p:extLst>
          </p:nvPr>
        </p:nvGraphicFramePr>
        <p:xfrm>
          <a:off x="8422502" y="2267391"/>
          <a:ext cx="3406221" cy="31085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43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000" b="1">
                        <a:latin typeface="+mj-lt"/>
                        <a:cs typeface="Times New Roman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000" b="1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1" spc="22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 </a:t>
                      </a:r>
                      <a:r>
                        <a:rPr lang="pl-PL" sz="1000" b="1" spc="-1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4F</a:t>
                      </a:r>
                      <a:endParaRPr sz="1000" b="1" dirty="0">
                        <a:latin typeface="+mj-lt"/>
                        <a:cs typeface="Open San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Minimalne  ciśnienie zasilania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Ciśnienie pracy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8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Wydajność wody (l/h)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240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92920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mytej powierzchni (m</a:t>
                      </a:r>
                      <a:r>
                        <a:rPr lang="pl-PL" sz="1000" b="0" baseline="3000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</a:t>
                      </a: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/h) 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200-220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230/50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0,75 (bez podgrzewu)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50 x 127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Max. Zasięg kija teleskopowego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16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Zasięg od źródła wody (m)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operatorów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1 - 2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9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50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E5CB8-98AC-335E-E13F-81D5D6ABB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315AF6A1-4D83-1113-4087-2498D36FCB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276876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40584E-EB27-11A0-67A1-61BE81066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8301"/>
            <a:ext cx="11484862" cy="1218795"/>
          </a:xfrm>
        </p:spPr>
        <p:txBody>
          <a:bodyPr anchor="t">
            <a:noAutofit/>
          </a:bodyPr>
          <a:lstStyle/>
          <a:p>
            <a:r>
              <a:rPr lang="pl-PL" sz="4000" cap="none" dirty="0">
                <a:latin typeface="+mn-lt"/>
              </a:rPr>
              <a:t>Kompaktowe rozwiązanie </a:t>
            </a:r>
            <a:r>
              <a:rPr lang="pl-PL" sz="4000" cap="none" dirty="0">
                <a:latin typeface="+mj-lt"/>
              </a:rPr>
              <a:t>do mycia okien i fasad</a:t>
            </a:r>
            <a:endParaRPr lang="pl-PL" sz="4000" cap="none" dirty="0">
              <a:latin typeface="+mn-lt"/>
            </a:endParaRP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2935D418-3DBD-2BC9-4CE7-0A598791A24D}"/>
              </a:ext>
            </a:extLst>
          </p:cNvPr>
          <p:cNvGrpSpPr/>
          <p:nvPr/>
        </p:nvGrpSpPr>
        <p:grpSpPr>
          <a:xfrm>
            <a:off x="371475" y="1958896"/>
            <a:ext cx="3821326" cy="461665"/>
            <a:chOff x="371475" y="1274706"/>
            <a:chExt cx="3821326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984095B2-6370-6C13-1DD3-6930290BA06D}"/>
                </a:ext>
              </a:extLst>
            </p:cNvPr>
            <p:cNvSpPr txBox="1"/>
            <p:nvPr/>
          </p:nvSpPr>
          <p:spPr>
            <a:xfrm>
              <a:off x="2307011" y="1274706"/>
              <a:ext cx="1885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r>
                <a:rPr lang="pl-PL" b="0" dirty="0"/>
                <a:t>Mobile (DI) </a:t>
              </a:r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4D0D1CCC-64DE-902C-26B1-48D213C7B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1475" y="1321058"/>
              <a:ext cx="1837571" cy="368961"/>
            </a:xfrm>
            <a:prstGeom prst="rect">
              <a:avLst/>
            </a:prstGeom>
          </p:spPr>
        </p:pic>
      </p:grpSp>
      <p:sp>
        <p:nvSpPr>
          <p:cNvPr id="17" name="Prostokąt 16">
            <a:extLst>
              <a:ext uri="{FF2B5EF4-FFF2-40B4-BE49-F238E27FC236}">
                <a16:creationId xmlns:a16="http://schemas.microsoft.com/office/drawing/2014/main" id="{7DCE7000-980F-FFAD-73D3-0A384E5DD800}"/>
              </a:ext>
            </a:extLst>
          </p:cNvPr>
          <p:cNvSpPr/>
          <p:nvPr/>
        </p:nvSpPr>
        <p:spPr>
          <a:xfrm>
            <a:off x="8284773" y="1624611"/>
            <a:ext cx="3907227" cy="44217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93A38F1E-49EA-B621-B840-18B0CE59B6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4" b="114"/>
          <a:stretch/>
        </p:blipFill>
        <p:spPr>
          <a:xfrm>
            <a:off x="5975392" y="1863793"/>
            <a:ext cx="2023809" cy="4324398"/>
          </a:xfrm>
          <a:prstGeom prst="rect">
            <a:avLst/>
          </a:prstGeom>
        </p:spPr>
      </p:pic>
      <p:graphicFrame>
        <p:nvGraphicFramePr>
          <p:cNvPr id="3" name="object 7">
            <a:extLst>
              <a:ext uri="{FF2B5EF4-FFF2-40B4-BE49-F238E27FC236}">
                <a16:creationId xmlns:a16="http://schemas.microsoft.com/office/drawing/2014/main" id="{919590E4-6CA6-89CA-24E0-4A5F0F842C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61303"/>
              </p:ext>
            </p:extLst>
          </p:nvPr>
        </p:nvGraphicFramePr>
        <p:xfrm>
          <a:off x="8607277" y="2579632"/>
          <a:ext cx="3213248" cy="25116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8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416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000" b="0">
                        <a:latin typeface="+mn-lt"/>
                        <a:cs typeface="Times New Roman"/>
                      </a:endParaRPr>
                    </a:p>
                  </a:txBody>
                  <a:tcPr marL="36000" marR="36000" marT="36000" marB="36000"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AquaClean</a:t>
                      </a:r>
                      <a:r>
                        <a:rPr lang="pl-PL" sz="1000" b="0" spc="22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 </a:t>
                      </a:r>
                      <a:r>
                        <a:rPr lang="pl-PL" sz="1000" b="0" spc="-1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Mobile</a:t>
                      </a:r>
                      <a:endParaRPr sz="1000" b="0" dirty="0">
                        <a:latin typeface="+mj-lt"/>
                        <a:cs typeface="Open Sans"/>
                      </a:endParaRPr>
                    </a:p>
                  </a:txBody>
                  <a:tcPr marL="36000" marR="36000" marT="36000" marB="3600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Minimalne  ciśnienie zasilania (bar)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Ciśnienie pracy (bar)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6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Wydajność wody (l/h)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120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92920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24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-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53 x 53 x 120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15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Max. Zasięg kija teleskopowego (m)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10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Ilość operatorów</a:t>
                      </a:r>
                    </a:p>
                  </a:txBody>
                  <a:tcPr marL="36000" marR="36000" marT="36000" marB="36000" anchor="b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</a:t>
                      </a: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42" name="Grupa 41">
            <a:extLst>
              <a:ext uri="{FF2B5EF4-FFF2-40B4-BE49-F238E27FC236}">
                <a16:creationId xmlns:a16="http://schemas.microsoft.com/office/drawing/2014/main" id="{F9763F1E-7D5A-39D4-7B57-C7FD92370531}"/>
              </a:ext>
            </a:extLst>
          </p:cNvPr>
          <p:cNvGrpSpPr/>
          <p:nvPr/>
        </p:nvGrpSpPr>
        <p:grpSpPr>
          <a:xfrm>
            <a:off x="381383" y="2527256"/>
            <a:ext cx="3726132" cy="462389"/>
            <a:chOff x="381383" y="1904582"/>
            <a:chExt cx="3726132" cy="462389"/>
          </a:xfrm>
        </p:grpSpPr>
        <p:sp>
          <p:nvSpPr>
            <p:cNvPr id="43" name="Symbol zastępczy tekstu 9">
              <a:extLst>
                <a:ext uri="{FF2B5EF4-FFF2-40B4-BE49-F238E27FC236}">
                  <a16:creationId xmlns:a16="http://schemas.microsoft.com/office/drawing/2014/main" id="{DE17155C-691C-8197-A61B-78F63ED1AA9F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1986638"/>
              <a:ext cx="3141557" cy="298277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Niskie koszty eksploatacji</a:t>
              </a:r>
            </a:p>
          </p:txBody>
        </p:sp>
        <p:grpSp>
          <p:nvGrpSpPr>
            <p:cNvPr id="44" name="Grupa 43">
              <a:extLst>
                <a:ext uri="{FF2B5EF4-FFF2-40B4-BE49-F238E27FC236}">
                  <a16:creationId xmlns:a16="http://schemas.microsoft.com/office/drawing/2014/main" id="{B507F3E6-E026-1808-1F48-DA47C9B082EB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48" name="Owal 47">
                <a:extLst>
                  <a:ext uri="{FF2B5EF4-FFF2-40B4-BE49-F238E27FC236}">
                    <a16:creationId xmlns:a16="http://schemas.microsoft.com/office/drawing/2014/main" id="{CB5D1654-8E42-3486-AB9F-FAFBCD31152A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50" name="Grafika 49">
                <a:extLst>
                  <a:ext uri="{FF2B5EF4-FFF2-40B4-BE49-F238E27FC236}">
                    <a16:creationId xmlns:a16="http://schemas.microsoft.com/office/drawing/2014/main" id="{5145D27E-4877-C255-26D5-6651F38DFF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29894" y="484053"/>
                <a:ext cx="386858" cy="378260"/>
              </a:xfrm>
              <a:prstGeom prst="rect">
                <a:avLst/>
              </a:prstGeom>
            </p:spPr>
          </p:pic>
        </p:grpSp>
      </p:grpSp>
      <p:grpSp>
        <p:nvGrpSpPr>
          <p:cNvPr id="55" name="Grupa 54">
            <a:extLst>
              <a:ext uri="{FF2B5EF4-FFF2-40B4-BE49-F238E27FC236}">
                <a16:creationId xmlns:a16="http://schemas.microsoft.com/office/drawing/2014/main" id="{65F2EC86-41D4-32DF-BD90-EC59F5357913}"/>
              </a:ext>
            </a:extLst>
          </p:cNvPr>
          <p:cNvGrpSpPr/>
          <p:nvPr/>
        </p:nvGrpSpPr>
        <p:grpSpPr>
          <a:xfrm>
            <a:off x="381383" y="3199861"/>
            <a:ext cx="3726132" cy="462389"/>
            <a:chOff x="381383" y="2696630"/>
            <a:chExt cx="3726132" cy="462389"/>
          </a:xfrm>
        </p:grpSpPr>
        <p:sp>
          <p:nvSpPr>
            <p:cNvPr id="56" name="Symbol zastępczy tekstu 9">
              <a:extLst>
                <a:ext uri="{FF2B5EF4-FFF2-40B4-BE49-F238E27FC236}">
                  <a16:creationId xmlns:a16="http://schemas.microsoft.com/office/drawing/2014/main" id="{90A5F90D-8815-E0E1-11C2-7D9F914AC8F6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2779259"/>
              <a:ext cx="3141557" cy="24476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Mobilny</a:t>
              </a:r>
            </a:p>
          </p:txBody>
        </p:sp>
        <p:grpSp>
          <p:nvGrpSpPr>
            <p:cNvPr id="61" name="Grupa 60">
              <a:extLst>
                <a:ext uri="{FF2B5EF4-FFF2-40B4-BE49-F238E27FC236}">
                  <a16:creationId xmlns:a16="http://schemas.microsoft.com/office/drawing/2014/main" id="{9F05DA5D-19BD-D460-3D46-74E063994908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66" name="Owal 65">
                <a:extLst>
                  <a:ext uri="{FF2B5EF4-FFF2-40B4-BE49-F238E27FC236}">
                    <a16:creationId xmlns:a16="http://schemas.microsoft.com/office/drawing/2014/main" id="{540F8BBC-6791-C2FD-0EDB-692F0D6729EC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71" name="Grafika 70">
                <a:extLst>
                  <a:ext uri="{FF2B5EF4-FFF2-40B4-BE49-F238E27FC236}">
                    <a16:creationId xmlns:a16="http://schemas.microsoft.com/office/drawing/2014/main" id="{DD142685-A108-C8CB-FD1A-440D0792DA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396169" y="446029"/>
                <a:ext cx="454309" cy="454309"/>
              </a:xfrm>
              <a:prstGeom prst="rect">
                <a:avLst/>
              </a:prstGeom>
            </p:spPr>
          </p:pic>
        </p:grpSp>
      </p:grpSp>
      <p:grpSp>
        <p:nvGrpSpPr>
          <p:cNvPr id="73" name="Grupa 72">
            <a:extLst>
              <a:ext uri="{FF2B5EF4-FFF2-40B4-BE49-F238E27FC236}">
                <a16:creationId xmlns:a16="http://schemas.microsoft.com/office/drawing/2014/main" id="{B25DAE7B-EEAD-532F-5C7A-438284EE27FD}"/>
              </a:ext>
            </a:extLst>
          </p:cNvPr>
          <p:cNvGrpSpPr/>
          <p:nvPr/>
        </p:nvGrpSpPr>
        <p:grpSpPr>
          <a:xfrm>
            <a:off x="381383" y="3872465"/>
            <a:ext cx="3726132" cy="462389"/>
            <a:chOff x="381383" y="3342780"/>
            <a:chExt cx="3726132" cy="462389"/>
          </a:xfrm>
        </p:grpSpPr>
        <p:sp>
          <p:nvSpPr>
            <p:cNvPr id="75" name="Symbol zastępczy tekstu 9">
              <a:extLst>
                <a:ext uri="{FF2B5EF4-FFF2-40B4-BE49-F238E27FC236}">
                  <a16:creationId xmlns:a16="http://schemas.microsoft.com/office/drawing/2014/main" id="{1C858AB1-189F-9899-71F4-DCD265766DAD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419335"/>
              <a:ext cx="3141557" cy="266582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Idealny do prac wewnątrz obiektów</a:t>
              </a:r>
            </a:p>
          </p:txBody>
        </p:sp>
        <p:grpSp>
          <p:nvGrpSpPr>
            <p:cNvPr id="76" name="Grupa 75">
              <a:extLst>
                <a:ext uri="{FF2B5EF4-FFF2-40B4-BE49-F238E27FC236}">
                  <a16:creationId xmlns:a16="http://schemas.microsoft.com/office/drawing/2014/main" id="{CBE19C83-3DC7-73E4-FECF-F69E2BC7FFC4}"/>
                </a:ext>
              </a:extLst>
            </p:cNvPr>
            <p:cNvGrpSpPr/>
            <p:nvPr/>
          </p:nvGrpSpPr>
          <p:grpSpPr>
            <a:xfrm>
              <a:off x="381383" y="3342780"/>
              <a:ext cx="462389" cy="462389"/>
              <a:chOff x="4318440" y="368300"/>
              <a:chExt cx="609768" cy="609768"/>
            </a:xfrm>
          </p:grpSpPr>
          <p:sp>
            <p:nvSpPr>
              <p:cNvPr id="77" name="Owal 76">
                <a:extLst>
                  <a:ext uri="{FF2B5EF4-FFF2-40B4-BE49-F238E27FC236}">
                    <a16:creationId xmlns:a16="http://schemas.microsoft.com/office/drawing/2014/main" id="{F2F3BF8D-3A20-9EB9-06B1-468B17C9D869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78" name="Grafika 77">
                <a:extLst>
                  <a:ext uri="{FF2B5EF4-FFF2-40B4-BE49-F238E27FC236}">
                    <a16:creationId xmlns:a16="http://schemas.microsoft.com/office/drawing/2014/main" id="{380029C7-F076-330F-A6A2-929816D692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4438268" y="503548"/>
                <a:ext cx="370111" cy="339268"/>
              </a:xfrm>
              <a:prstGeom prst="rect">
                <a:avLst/>
              </a:prstGeom>
            </p:spPr>
          </p:pic>
        </p:grpSp>
      </p:grpSp>
      <p:grpSp>
        <p:nvGrpSpPr>
          <p:cNvPr id="79" name="Grupa 78">
            <a:extLst>
              <a:ext uri="{FF2B5EF4-FFF2-40B4-BE49-F238E27FC236}">
                <a16:creationId xmlns:a16="http://schemas.microsoft.com/office/drawing/2014/main" id="{D3718FD4-FFCE-8640-0C16-7161425F72A4}"/>
              </a:ext>
            </a:extLst>
          </p:cNvPr>
          <p:cNvGrpSpPr/>
          <p:nvPr/>
        </p:nvGrpSpPr>
        <p:grpSpPr>
          <a:xfrm>
            <a:off x="381383" y="4520373"/>
            <a:ext cx="3726132" cy="462389"/>
            <a:chOff x="381383" y="3865372"/>
            <a:chExt cx="3726132" cy="462389"/>
          </a:xfrm>
        </p:grpSpPr>
        <p:sp>
          <p:nvSpPr>
            <p:cNvPr id="80" name="Symbol zastępczy tekstu 9">
              <a:extLst>
                <a:ext uri="{FF2B5EF4-FFF2-40B4-BE49-F238E27FC236}">
                  <a16:creationId xmlns:a16="http://schemas.microsoft.com/office/drawing/2014/main" id="{252B2BE1-BAE2-9A5B-F6F7-B5A1830F406E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3141557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Brak konieczności stałego podłączenia do prądu czy wody</a:t>
              </a:r>
            </a:p>
          </p:txBody>
        </p:sp>
        <p:grpSp>
          <p:nvGrpSpPr>
            <p:cNvPr id="81" name="Grupa 80">
              <a:extLst>
                <a:ext uri="{FF2B5EF4-FFF2-40B4-BE49-F238E27FC236}">
                  <a16:creationId xmlns:a16="http://schemas.microsoft.com/office/drawing/2014/main" id="{E15EE58D-9169-09D1-CF3C-7A0F7F465949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82" name="Owal 81">
                <a:extLst>
                  <a:ext uri="{FF2B5EF4-FFF2-40B4-BE49-F238E27FC236}">
                    <a16:creationId xmlns:a16="http://schemas.microsoft.com/office/drawing/2014/main" id="{5C346FD7-ED51-1E12-03A2-7A75AA683607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83" name="Grafika 82">
                <a:extLst>
                  <a:ext uri="{FF2B5EF4-FFF2-40B4-BE49-F238E27FC236}">
                    <a16:creationId xmlns:a16="http://schemas.microsoft.com/office/drawing/2014/main" id="{5E49CF18-1601-42AC-E706-264259B300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4457040" y="489845"/>
                <a:ext cx="332566" cy="3666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4571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7A442-E32F-66C0-CBAD-9667264E9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rostokąt 21">
            <a:extLst>
              <a:ext uri="{FF2B5EF4-FFF2-40B4-BE49-F238E27FC236}">
                <a16:creationId xmlns:a16="http://schemas.microsoft.com/office/drawing/2014/main" id="{C258C512-5236-0B31-431D-2A3377F1C52C}"/>
              </a:ext>
            </a:extLst>
          </p:cNvPr>
          <p:cNvSpPr/>
          <p:nvPr/>
        </p:nvSpPr>
        <p:spPr>
          <a:xfrm>
            <a:off x="0" y="5345067"/>
            <a:ext cx="5751583" cy="101001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1C37D5AA-9E99-F657-4393-F147126DCCEE}"/>
              </a:ext>
            </a:extLst>
          </p:cNvPr>
          <p:cNvGrpSpPr/>
          <p:nvPr/>
        </p:nvGrpSpPr>
        <p:grpSpPr>
          <a:xfrm>
            <a:off x="457305" y="5498114"/>
            <a:ext cx="4387765" cy="703925"/>
            <a:chOff x="457306" y="5309247"/>
            <a:chExt cx="3523008" cy="703925"/>
          </a:xfrm>
        </p:grpSpPr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B71F51D3-0E10-AFC4-B254-DF91440AA078}"/>
                </a:ext>
              </a:extLst>
            </p:cNvPr>
            <p:cNvSpPr/>
            <p:nvPr/>
          </p:nvSpPr>
          <p:spPr>
            <a:xfrm>
              <a:off x="457306" y="5309247"/>
              <a:ext cx="1751737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45720" rIns="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200" dirty="0"/>
                <a:t>Firmy przemysłowe i produkcyjne</a:t>
              </a:r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341CE070-9ACF-B6EC-201A-16473B0C559B}"/>
                </a:ext>
              </a:extLst>
            </p:cNvPr>
            <p:cNvSpPr/>
            <p:nvPr/>
          </p:nvSpPr>
          <p:spPr>
            <a:xfrm>
              <a:off x="2228577" y="5309247"/>
              <a:ext cx="1751737" cy="703925"/>
            </a:xfrm>
            <a:custGeom>
              <a:avLst/>
              <a:gdLst>
                <a:gd name="connsiteX0" fmla="*/ 0 w 1173208"/>
                <a:gd name="connsiteY0" fmla="*/ 0 h 703925"/>
                <a:gd name="connsiteX1" fmla="*/ 1173208 w 1173208"/>
                <a:gd name="connsiteY1" fmla="*/ 0 h 703925"/>
                <a:gd name="connsiteX2" fmla="*/ 1173208 w 1173208"/>
                <a:gd name="connsiteY2" fmla="*/ 703925 h 703925"/>
                <a:gd name="connsiteX3" fmla="*/ 0 w 1173208"/>
                <a:gd name="connsiteY3" fmla="*/ 703925 h 703925"/>
                <a:gd name="connsiteX4" fmla="*/ 0 w 1173208"/>
                <a:gd name="connsiteY4" fmla="*/ 0 h 70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208" h="703925">
                  <a:moveTo>
                    <a:pt x="0" y="0"/>
                  </a:moveTo>
                  <a:lnTo>
                    <a:pt x="1173208" y="0"/>
                  </a:lnTo>
                  <a:lnTo>
                    <a:pt x="1173208" y="703925"/>
                  </a:lnTo>
                  <a:lnTo>
                    <a:pt x="0" y="70392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45720" rIns="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200" dirty="0"/>
                <a:t>Myjnie samochodowe i przemysłowe</a:t>
              </a:r>
            </a:p>
          </p:txBody>
        </p:sp>
        <p:cxnSp>
          <p:nvCxnSpPr>
            <p:cNvPr id="72" name="Łącznik prosty 71">
              <a:extLst>
                <a:ext uri="{FF2B5EF4-FFF2-40B4-BE49-F238E27FC236}">
                  <a16:creationId xmlns:a16="http://schemas.microsoft.com/office/drawing/2014/main" id="{CAEC37A8-6279-E5E6-F8D8-B9CB18102422}"/>
                </a:ext>
              </a:extLst>
            </p:cNvPr>
            <p:cNvCxnSpPr>
              <a:cxnSpLocks/>
            </p:cNvCxnSpPr>
            <p:nvPr/>
          </p:nvCxnSpPr>
          <p:spPr>
            <a:xfrm>
              <a:off x="2218810" y="5309247"/>
              <a:ext cx="0" cy="703925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Prostokąt 16">
            <a:extLst>
              <a:ext uri="{FF2B5EF4-FFF2-40B4-BE49-F238E27FC236}">
                <a16:creationId xmlns:a16="http://schemas.microsoft.com/office/drawing/2014/main" id="{E52787B6-91A6-9A2A-59FA-F62309B32412}"/>
              </a:ext>
            </a:extLst>
          </p:cNvPr>
          <p:cNvSpPr/>
          <p:nvPr/>
        </p:nvSpPr>
        <p:spPr>
          <a:xfrm>
            <a:off x="8284386" y="1610797"/>
            <a:ext cx="3907227" cy="44217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pl-PL" sz="1600" i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6" name="Obraz 15" descr="Obraz zawierający woda, Płyn, rozchlapanie, natura&#10;&#10;Opis wygenerowany automatycznie">
            <a:extLst>
              <a:ext uri="{FF2B5EF4-FFF2-40B4-BE49-F238E27FC236}">
                <a16:creationId xmlns:a16="http://schemas.microsoft.com/office/drawing/2014/main" id="{61572F1A-D4A4-B187-A6D5-630F258CFA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67"/>
          <a:stretch/>
        </p:blipFill>
        <p:spPr>
          <a:xfrm rot="16200000">
            <a:off x="4276876" y="2458388"/>
            <a:ext cx="4144703" cy="406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0969B6-27AD-7799-A09E-C341CB960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8301"/>
            <a:ext cx="11484862" cy="1218795"/>
          </a:xfrm>
        </p:spPr>
        <p:txBody>
          <a:bodyPr anchor="t">
            <a:noAutofit/>
          </a:bodyPr>
          <a:lstStyle/>
          <a:p>
            <a:r>
              <a:rPr lang="pl-PL" sz="4000" cap="none" dirty="0">
                <a:latin typeface="+mn-lt"/>
              </a:rPr>
              <a:t>Stacjonarny system </a:t>
            </a:r>
            <a:r>
              <a:rPr lang="pl-PL" sz="4000" cap="none" dirty="0">
                <a:latin typeface="+mj-lt"/>
              </a:rPr>
              <a:t>wytwarzania </a:t>
            </a:r>
            <a:r>
              <a:rPr lang="pl-PL" sz="4000" cap="none">
                <a:latin typeface="+mj-lt"/>
              </a:rPr>
              <a:t>wody demineralizowanej</a:t>
            </a:r>
            <a:endParaRPr lang="pl-PL" sz="4000" cap="none" dirty="0">
              <a:latin typeface="+mn-lt"/>
            </a:endParaRP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2BDBB63D-0E28-5B0A-B09B-AEE33B17D217}"/>
              </a:ext>
            </a:extLst>
          </p:cNvPr>
          <p:cNvGrpSpPr/>
          <p:nvPr/>
        </p:nvGrpSpPr>
        <p:grpSpPr>
          <a:xfrm>
            <a:off x="327801" y="1958896"/>
            <a:ext cx="3865000" cy="461665"/>
            <a:chOff x="327801" y="1274706"/>
            <a:chExt cx="3865000" cy="461665"/>
          </a:xfrm>
        </p:grpSpPr>
        <p:sp>
          <p:nvSpPr>
            <p:cNvPr id="5" name="pole tekstowe 4">
              <a:extLst>
                <a:ext uri="{FF2B5EF4-FFF2-40B4-BE49-F238E27FC236}">
                  <a16:creationId xmlns:a16="http://schemas.microsoft.com/office/drawing/2014/main" id="{38E8A61F-802F-F480-7664-9B8C89589BDC}"/>
                </a:ext>
              </a:extLst>
            </p:cNvPr>
            <p:cNvSpPr txBox="1"/>
            <p:nvPr/>
          </p:nvSpPr>
          <p:spPr>
            <a:xfrm>
              <a:off x="2307011" y="1274706"/>
              <a:ext cx="188579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pl-PL"/>
              </a:defPPr>
              <a:lvl1pPr>
                <a:defRPr sz="2400" b="1">
                  <a:solidFill>
                    <a:schemeClr val="accent1"/>
                  </a:solidFill>
                </a:defRPr>
              </a:lvl1pPr>
            </a:lstStyle>
            <a:p>
              <a:endParaRPr lang="pl-PL" b="0" dirty="0"/>
            </a:p>
          </p:txBody>
        </p:sp>
        <p:pic>
          <p:nvPicPr>
            <p:cNvPr id="6" name="Grafika 5">
              <a:extLst>
                <a:ext uri="{FF2B5EF4-FFF2-40B4-BE49-F238E27FC236}">
                  <a16:creationId xmlns:a16="http://schemas.microsoft.com/office/drawing/2014/main" id="{21D5F729-070D-5116-CC40-9E141E0F6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327801" y="1283962"/>
              <a:ext cx="1853478" cy="383753"/>
            </a:xfrm>
            <a:prstGeom prst="rect">
              <a:avLst/>
            </a:prstGeom>
          </p:spPr>
        </p:pic>
      </p:grpSp>
      <p:pic>
        <p:nvPicPr>
          <p:cNvPr id="14" name="Obraz 13">
            <a:extLst>
              <a:ext uri="{FF2B5EF4-FFF2-40B4-BE49-F238E27FC236}">
                <a16:creationId xmlns:a16="http://schemas.microsoft.com/office/drawing/2014/main" id="{A70A5116-6719-D084-0AEA-A79B5339D8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257" t="-554" b="41"/>
          <a:stretch/>
        </p:blipFill>
        <p:spPr>
          <a:xfrm>
            <a:off x="4921277" y="3287590"/>
            <a:ext cx="3677705" cy="3289057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59FB2F6F-AEF8-6203-32B3-2E2DEA274B47}"/>
              </a:ext>
            </a:extLst>
          </p:cNvPr>
          <p:cNvGrpSpPr/>
          <p:nvPr/>
        </p:nvGrpSpPr>
        <p:grpSpPr>
          <a:xfrm>
            <a:off x="381383" y="2522994"/>
            <a:ext cx="3333368" cy="466651"/>
            <a:chOff x="381383" y="1900320"/>
            <a:chExt cx="3333368" cy="466651"/>
          </a:xfrm>
        </p:grpSpPr>
        <p:sp>
          <p:nvSpPr>
            <p:cNvPr id="7" name="Symbol zastępczy tekstu 9">
              <a:extLst>
                <a:ext uri="{FF2B5EF4-FFF2-40B4-BE49-F238E27FC236}">
                  <a16:creationId xmlns:a16="http://schemas.microsoft.com/office/drawing/2014/main" id="{929C7FB0-9FD2-2DD3-0864-B38F5EFA39E4}"/>
                </a:ext>
              </a:extLst>
            </p:cNvPr>
            <p:cNvSpPr txBox="1">
              <a:spLocks/>
            </p:cNvSpPr>
            <p:nvPr/>
          </p:nvSpPr>
          <p:spPr>
            <a:xfrm>
              <a:off x="965959" y="1900320"/>
              <a:ext cx="2748792" cy="461665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Duża wydajność (do 450 l/h,</a:t>
              </a:r>
              <a:br>
                <a:rPr lang="pl-PL" dirty="0"/>
              </a:br>
              <a:r>
                <a:rPr lang="pl-PL" dirty="0"/>
                <a:t>w zależności od modelu)</a:t>
              </a:r>
            </a:p>
          </p:txBody>
        </p: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491E5831-3300-F2EC-345B-8C8FDCEEC017}"/>
                </a:ext>
              </a:extLst>
            </p:cNvPr>
            <p:cNvGrpSpPr/>
            <p:nvPr/>
          </p:nvGrpSpPr>
          <p:grpSpPr>
            <a:xfrm>
              <a:off x="381383" y="1904582"/>
              <a:ext cx="462389" cy="462389"/>
              <a:chOff x="4318440" y="368300"/>
              <a:chExt cx="609768" cy="609768"/>
            </a:xfrm>
          </p:grpSpPr>
          <p:sp>
            <p:nvSpPr>
              <p:cNvPr id="10" name="Owal 9">
                <a:extLst>
                  <a:ext uri="{FF2B5EF4-FFF2-40B4-BE49-F238E27FC236}">
                    <a16:creationId xmlns:a16="http://schemas.microsoft.com/office/drawing/2014/main" id="{DD4AE807-B13B-38A0-A59F-A5D0ED9FFB6D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11" name="Grafika 10">
                <a:extLst>
                  <a:ext uri="{FF2B5EF4-FFF2-40B4-BE49-F238E27FC236}">
                    <a16:creationId xmlns:a16="http://schemas.microsoft.com/office/drawing/2014/main" id="{75961E00-3381-849A-EFBC-FC94F03747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4469258" y="467763"/>
                <a:ext cx="308131" cy="410842"/>
              </a:xfrm>
              <a:prstGeom prst="rect">
                <a:avLst/>
              </a:prstGeom>
            </p:spPr>
          </p:pic>
        </p:grp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FABFD034-E868-AA8B-9DEA-3AFDAC989F75}"/>
              </a:ext>
            </a:extLst>
          </p:cNvPr>
          <p:cNvGrpSpPr/>
          <p:nvPr/>
        </p:nvGrpSpPr>
        <p:grpSpPr>
          <a:xfrm>
            <a:off x="381383" y="3093951"/>
            <a:ext cx="3726132" cy="462389"/>
            <a:chOff x="381383" y="2696630"/>
            <a:chExt cx="3726132" cy="462389"/>
          </a:xfrm>
        </p:grpSpPr>
        <p:sp>
          <p:nvSpPr>
            <p:cNvPr id="24" name="Symbol zastępczy tekstu 9">
              <a:extLst>
                <a:ext uri="{FF2B5EF4-FFF2-40B4-BE49-F238E27FC236}">
                  <a16:creationId xmlns:a16="http://schemas.microsoft.com/office/drawing/2014/main" id="{1653173F-3EB7-29F8-F57E-EA84117E7020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2779259"/>
              <a:ext cx="3141557" cy="244766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Możliwość rozbudowy</a:t>
              </a:r>
            </a:p>
          </p:txBody>
        </p:sp>
        <p:grpSp>
          <p:nvGrpSpPr>
            <p:cNvPr id="28" name="Grupa 27">
              <a:extLst>
                <a:ext uri="{FF2B5EF4-FFF2-40B4-BE49-F238E27FC236}">
                  <a16:creationId xmlns:a16="http://schemas.microsoft.com/office/drawing/2014/main" id="{52FA038A-20A0-6978-FC23-5177E902E0D4}"/>
                </a:ext>
              </a:extLst>
            </p:cNvPr>
            <p:cNvGrpSpPr/>
            <p:nvPr/>
          </p:nvGrpSpPr>
          <p:grpSpPr>
            <a:xfrm>
              <a:off x="381383" y="2696630"/>
              <a:ext cx="462389" cy="462389"/>
              <a:chOff x="4318440" y="368300"/>
              <a:chExt cx="609768" cy="609768"/>
            </a:xfrm>
          </p:grpSpPr>
          <p:sp>
            <p:nvSpPr>
              <p:cNvPr id="29" name="Owal 28">
                <a:extLst>
                  <a:ext uri="{FF2B5EF4-FFF2-40B4-BE49-F238E27FC236}">
                    <a16:creationId xmlns:a16="http://schemas.microsoft.com/office/drawing/2014/main" id="{60AC267F-54AC-C8C4-B901-DEE7A28F49CA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0" name="Grafika 29">
                <a:extLst>
                  <a:ext uri="{FF2B5EF4-FFF2-40B4-BE49-F238E27FC236}">
                    <a16:creationId xmlns:a16="http://schemas.microsoft.com/office/drawing/2014/main" id="{9E648CD5-1CF8-B8BC-307E-FC4A11E175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/>
            </p:blipFill>
            <p:spPr>
              <a:xfrm>
                <a:off x="4426605" y="480936"/>
                <a:ext cx="393438" cy="384495"/>
              </a:xfrm>
              <a:prstGeom prst="rect">
                <a:avLst/>
              </a:prstGeom>
            </p:spPr>
          </p:pic>
        </p:grp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AEC62A33-A1C1-0FF6-4E92-0AB0E5C17A20}"/>
              </a:ext>
            </a:extLst>
          </p:cNvPr>
          <p:cNvGrpSpPr/>
          <p:nvPr/>
        </p:nvGrpSpPr>
        <p:grpSpPr>
          <a:xfrm>
            <a:off x="381383" y="3660646"/>
            <a:ext cx="3726132" cy="474507"/>
            <a:chOff x="381383" y="3330662"/>
            <a:chExt cx="3726132" cy="474507"/>
          </a:xfrm>
        </p:grpSpPr>
        <p:sp>
          <p:nvSpPr>
            <p:cNvPr id="32" name="Symbol zastępczy tekstu 9">
              <a:extLst>
                <a:ext uri="{FF2B5EF4-FFF2-40B4-BE49-F238E27FC236}">
                  <a16:creationId xmlns:a16="http://schemas.microsoft.com/office/drawing/2014/main" id="{ED047CEA-325B-27ED-D172-E2CF09AE2B62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330662"/>
              <a:ext cx="3141557" cy="46238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Automatyka sterująca</a:t>
              </a:r>
              <a:br>
                <a:rPr lang="pl-PL" dirty="0"/>
              </a:br>
              <a:r>
                <a:rPr lang="pl-PL" dirty="0"/>
                <a:t>pracą całego systemu</a:t>
              </a:r>
            </a:p>
          </p:txBody>
        </p:sp>
        <p:grpSp>
          <p:nvGrpSpPr>
            <p:cNvPr id="33" name="Grupa 32">
              <a:extLst>
                <a:ext uri="{FF2B5EF4-FFF2-40B4-BE49-F238E27FC236}">
                  <a16:creationId xmlns:a16="http://schemas.microsoft.com/office/drawing/2014/main" id="{DE7EBEF8-C4A9-4F54-8294-F813A888689B}"/>
                </a:ext>
              </a:extLst>
            </p:cNvPr>
            <p:cNvGrpSpPr/>
            <p:nvPr/>
          </p:nvGrpSpPr>
          <p:grpSpPr>
            <a:xfrm>
              <a:off x="381383" y="3342780"/>
              <a:ext cx="462389" cy="462389"/>
              <a:chOff x="4318440" y="368300"/>
              <a:chExt cx="609768" cy="609768"/>
            </a:xfrm>
          </p:grpSpPr>
          <p:sp>
            <p:nvSpPr>
              <p:cNvPr id="34" name="Owal 33">
                <a:extLst>
                  <a:ext uri="{FF2B5EF4-FFF2-40B4-BE49-F238E27FC236}">
                    <a16:creationId xmlns:a16="http://schemas.microsoft.com/office/drawing/2014/main" id="{D01F849F-AF6D-2FBC-C534-567A2D3873B9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5" name="Grafika 34">
                <a:extLst>
                  <a:ext uri="{FF2B5EF4-FFF2-40B4-BE49-F238E27FC236}">
                    <a16:creationId xmlns:a16="http://schemas.microsoft.com/office/drawing/2014/main" id="{899FAA8D-BEAA-C938-11C6-ED2B10BCC5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4443974" y="463213"/>
                <a:ext cx="358698" cy="419940"/>
              </a:xfrm>
              <a:prstGeom prst="rect">
                <a:avLst/>
              </a:prstGeom>
            </p:spPr>
          </p:pic>
        </p:grpSp>
      </p:grpSp>
      <p:grpSp>
        <p:nvGrpSpPr>
          <p:cNvPr id="36" name="Grupa 35">
            <a:extLst>
              <a:ext uri="{FF2B5EF4-FFF2-40B4-BE49-F238E27FC236}">
                <a16:creationId xmlns:a16="http://schemas.microsoft.com/office/drawing/2014/main" id="{F1B2599C-ECA0-3492-AA93-FB982DBA70A8}"/>
              </a:ext>
            </a:extLst>
          </p:cNvPr>
          <p:cNvGrpSpPr/>
          <p:nvPr/>
        </p:nvGrpSpPr>
        <p:grpSpPr>
          <a:xfrm>
            <a:off x="381383" y="4239459"/>
            <a:ext cx="3726132" cy="462389"/>
            <a:chOff x="381383" y="3865372"/>
            <a:chExt cx="3726132" cy="462389"/>
          </a:xfrm>
        </p:grpSpPr>
        <p:sp>
          <p:nvSpPr>
            <p:cNvPr id="37" name="Symbol zastępczy tekstu 9">
              <a:extLst>
                <a:ext uri="{FF2B5EF4-FFF2-40B4-BE49-F238E27FC236}">
                  <a16:creationId xmlns:a16="http://schemas.microsoft.com/office/drawing/2014/main" id="{E140FBB0-A445-044B-C7FA-B0AF5343D9C2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3141557" cy="462389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Zmiękczanie wody dla wydłużenia żywotności  membrany RO </a:t>
              </a:r>
            </a:p>
          </p:txBody>
        </p:sp>
        <p:grpSp>
          <p:nvGrpSpPr>
            <p:cNvPr id="38" name="Grupa 37">
              <a:extLst>
                <a:ext uri="{FF2B5EF4-FFF2-40B4-BE49-F238E27FC236}">
                  <a16:creationId xmlns:a16="http://schemas.microsoft.com/office/drawing/2014/main" id="{A430EFCB-98AD-1497-A98A-362DDFD9139C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39" name="Owal 38">
                <a:extLst>
                  <a:ext uri="{FF2B5EF4-FFF2-40B4-BE49-F238E27FC236}">
                    <a16:creationId xmlns:a16="http://schemas.microsoft.com/office/drawing/2014/main" id="{AD45C027-A3E5-3D74-82A1-CC248B393A64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40" name="Grafika 39">
                <a:extLst>
                  <a:ext uri="{FF2B5EF4-FFF2-40B4-BE49-F238E27FC236}">
                    <a16:creationId xmlns:a16="http://schemas.microsoft.com/office/drawing/2014/main" id="{8BF1FCF5-1924-A9D2-68E0-B4F41C08FB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/>
            </p:blipFill>
            <p:spPr>
              <a:xfrm>
                <a:off x="4437994" y="514881"/>
                <a:ext cx="370660" cy="316604"/>
              </a:xfrm>
              <a:prstGeom prst="rect">
                <a:avLst/>
              </a:prstGeom>
            </p:spPr>
          </p:pic>
        </p:grpSp>
      </p:grpSp>
      <p:graphicFrame>
        <p:nvGraphicFramePr>
          <p:cNvPr id="43" name="object 7">
            <a:extLst>
              <a:ext uri="{FF2B5EF4-FFF2-40B4-BE49-F238E27FC236}">
                <a16:creationId xmlns:a16="http://schemas.microsoft.com/office/drawing/2014/main" id="{5B3654C3-A1B9-0E55-B7AF-18893EA59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65135"/>
              </p:ext>
            </p:extLst>
          </p:nvPr>
        </p:nvGraphicFramePr>
        <p:xfrm>
          <a:off x="8675189" y="2753826"/>
          <a:ext cx="3179494" cy="22854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9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054">
                  <a:extLst>
                    <a:ext uri="{9D8B030D-6E8A-4147-A177-3AD203B41FA5}">
                      <a16:colId xmlns:a16="http://schemas.microsoft.com/office/drawing/2014/main" val="1418095219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b="0">
                        <a:latin typeface="+mj-lt"/>
                        <a:cs typeface="Times New Roman"/>
                      </a:endParaRPr>
                    </a:p>
                  </a:txBody>
                  <a:tcPr marL="36000" marR="36000" marT="36000" marB="36000" anchor="ctr"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lang="pl-PL"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AquaStation</a:t>
                      </a:r>
                      <a:r>
                        <a:rPr lang="pl-PL" sz="1000" b="0" spc="1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 350</a:t>
                      </a:r>
                      <a:endParaRPr sz="1000" b="0" dirty="0">
                        <a:latin typeface="+mj-lt"/>
                        <a:cs typeface="Open Sans"/>
                      </a:endParaRPr>
                    </a:p>
                  </a:txBody>
                  <a:tcPr marL="36000" marR="36000" marT="36000" marB="36000" anchor="ctr">
                    <a:solidFill>
                      <a:srgbClr val="0685C5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5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0" b="0" spc="10" dirty="0" err="1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AquaStation</a:t>
                      </a:r>
                      <a:r>
                        <a:rPr lang="pl-PL" sz="1000" b="0" spc="10" dirty="0">
                          <a:solidFill>
                            <a:srgbClr val="FFFFFF"/>
                          </a:solidFill>
                          <a:latin typeface="+mj-lt"/>
                          <a:cs typeface="Open Sans"/>
                        </a:rPr>
                        <a:t> 450</a:t>
                      </a:r>
                      <a:endParaRPr lang="pl-PL" sz="1000" b="0" dirty="0">
                        <a:latin typeface="+mj-lt"/>
                        <a:cs typeface="Open Sans"/>
                      </a:endParaRPr>
                    </a:p>
                  </a:txBody>
                  <a:tcPr marL="36000" marR="36000" marT="36000" marB="3600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685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029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Minimalne  ciśnienie zasilania (bar)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Wydajność wody (l/h)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350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450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92920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Zasilanie (V/HZ)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230/50 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96969B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230/50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Pobór mocy (kW)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0,75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96969B"/>
                      </a:solidFill>
                      <a:prstDash val="soli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0,75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Waga (kg)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85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95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53713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50800" algn="l" fontAlgn="b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Wymiary (cm)</a:t>
                      </a:r>
                    </a:p>
                  </a:txBody>
                  <a:tcPr marL="36000" marR="36000" marT="36000" marB="36000" anchor="ctr"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140 x 56 x 120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pl-PL" sz="1000" b="0" dirty="0">
                          <a:solidFill>
                            <a:srgbClr val="2E2E2E"/>
                          </a:solidFill>
                          <a:latin typeface="+mn-lt"/>
                          <a:ea typeface="+mn-ea"/>
                          <a:cs typeface="Open Sans"/>
                        </a:rPr>
                        <a:t>140 x 56 x 120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0685C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13" name="Grupa 12">
            <a:extLst>
              <a:ext uri="{FF2B5EF4-FFF2-40B4-BE49-F238E27FC236}">
                <a16:creationId xmlns:a16="http://schemas.microsoft.com/office/drawing/2014/main" id="{C379817F-41F1-D927-E0B3-9B74D272CF05}"/>
              </a:ext>
            </a:extLst>
          </p:cNvPr>
          <p:cNvGrpSpPr/>
          <p:nvPr/>
        </p:nvGrpSpPr>
        <p:grpSpPr>
          <a:xfrm>
            <a:off x="381383" y="4806154"/>
            <a:ext cx="3726132" cy="462389"/>
            <a:chOff x="381383" y="3865372"/>
            <a:chExt cx="3726132" cy="462389"/>
          </a:xfrm>
        </p:grpSpPr>
        <p:sp>
          <p:nvSpPr>
            <p:cNvPr id="15" name="Symbol zastępczy tekstu 9">
              <a:extLst>
                <a:ext uri="{FF2B5EF4-FFF2-40B4-BE49-F238E27FC236}">
                  <a16:creationId xmlns:a16="http://schemas.microsoft.com/office/drawing/2014/main" id="{3C7BBACD-8FAF-89F8-FECF-76B9B9180D6B}"/>
                </a:ext>
              </a:extLst>
            </p:cNvPr>
            <p:cNvSpPr txBox="1">
              <a:spLocks/>
            </p:cNvSpPr>
            <p:nvPr/>
          </p:nvSpPr>
          <p:spPr>
            <a:xfrm>
              <a:off x="965958" y="3865372"/>
              <a:ext cx="3141557" cy="46238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dirty="0"/>
                <a:t>5 stopniowa filtracja</a:t>
              </a:r>
            </a:p>
          </p:txBody>
        </p:sp>
        <p:grpSp>
          <p:nvGrpSpPr>
            <p:cNvPr id="18" name="Grupa 17">
              <a:extLst>
                <a:ext uri="{FF2B5EF4-FFF2-40B4-BE49-F238E27FC236}">
                  <a16:creationId xmlns:a16="http://schemas.microsoft.com/office/drawing/2014/main" id="{278DD9FB-8E9F-1056-6A06-05752CAC8193}"/>
                </a:ext>
              </a:extLst>
            </p:cNvPr>
            <p:cNvGrpSpPr/>
            <p:nvPr/>
          </p:nvGrpSpPr>
          <p:grpSpPr>
            <a:xfrm>
              <a:off x="381383" y="3865372"/>
              <a:ext cx="462389" cy="462389"/>
              <a:chOff x="4318440" y="368300"/>
              <a:chExt cx="609768" cy="609768"/>
            </a:xfrm>
          </p:grpSpPr>
          <p:sp>
            <p:nvSpPr>
              <p:cNvPr id="19" name="Owal 18">
                <a:extLst>
                  <a:ext uri="{FF2B5EF4-FFF2-40B4-BE49-F238E27FC236}">
                    <a16:creationId xmlns:a16="http://schemas.microsoft.com/office/drawing/2014/main" id="{FFA21E99-4BB4-24E8-BEE3-AFDD4FF1EC9F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20" name="Grafika 19">
                <a:extLst>
                  <a:ext uri="{FF2B5EF4-FFF2-40B4-BE49-F238E27FC236}">
                    <a16:creationId xmlns:a16="http://schemas.microsoft.com/office/drawing/2014/main" id="{27C7C530-E2B1-5596-5E76-935618AA05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/>
            </p:blipFill>
            <p:spPr>
              <a:xfrm>
                <a:off x="4435173" y="485033"/>
                <a:ext cx="376302" cy="37630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5191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7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1BED7E-3FEB-AB7E-A1D2-5C77D56F9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latin typeface="+mn-lt"/>
              </a:rPr>
              <a:t>Mycie elewacji </a:t>
            </a:r>
            <a:r>
              <a:rPr lang="pl-PL" cap="none" dirty="0"/>
              <a:t>wodą demineralizowaną 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D21F8D3-1158-4A58-2A17-324723DD97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817312"/>
            <a:ext cx="11449050" cy="276999"/>
          </a:xfrm>
        </p:spPr>
        <p:txBody>
          <a:bodyPr/>
          <a:lstStyle/>
          <a:p>
            <a:r>
              <a:rPr lang="pl-PL" dirty="0"/>
              <a:t>- podsumowanie</a:t>
            </a:r>
          </a:p>
        </p:txBody>
      </p:sp>
      <p:pic>
        <p:nvPicPr>
          <p:cNvPr id="26" name="Obraz 25" descr="Obraz zawierający ciecz, Płyn, woda, natur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7ED42EC-29CD-D793-035D-C101CB9376CB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680" r="16680"/>
          <a:stretch/>
        </p:blipFill>
        <p:spPr>
          <a:xfrm>
            <a:off x="5225605" y="3166736"/>
            <a:ext cx="1667765" cy="1667765"/>
          </a:xfrm>
          <a:prstGeom prst="ellipse">
            <a:avLst/>
          </a:prstGeom>
        </p:spPr>
      </p:pic>
      <p:sp>
        <p:nvSpPr>
          <p:cNvPr id="27" name="Symbol zastępczy tekstu 9">
            <a:extLst>
              <a:ext uri="{FF2B5EF4-FFF2-40B4-BE49-F238E27FC236}">
                <a16:creationId xmlns:a16="http://schemas.microsoft.com/office/drawing/2014/main" id="{189D6742-F215-618F-895D-590CFC5C66E7}"/>
              </a:ext>
            </a:extLst>
          </p:cNvPr>
          <p:cNvSpPr txBox="1">
            <a:spLocks/>
          </p:cNvSpPr>
          <p:nvPr/>
        </p:nvSpPr>
        <p:spPr>
          <a:xfrm>
            <a:off x="7409468" y="2306202"/>
            <a:ext cx="3214540" cy="62402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Przynajmniej 50% krótszy czas mycia</a:t>
            </a:r>
          </a:p>
        </p:txBody>
      </p:sp>
      <p:sp>
        <p:nvSpPr>
          <p:cNvPr id="29" name="Symbol zastępczy tekstu 9">
            <a:extLst>
              <a:ext uri="{FF2B5EF4-FFF2-40B4-BE49-F238E27FC236}">
                <a16:creationId xmlns:a16="http://schemas.microsoft.com/office/drawing/2014/main" id="{8D69562E-0C11-695D-3BD1-4105671F944B}"/>
              </a:ext>
            </a:extLst>
          </p:cNvPr>
          <p:cNvSpPr txBox="1">
            <a:spLocks/>
          </p:cNvSpPr>
          <p:nvPr/>
        </p:nvSpPr>
        <p:spPr>
          <a:xfrm>
            <a:off x="7831843" y="4385558"/>
            <a:ext cx="3644611" cy="347861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Szybciej i bez smug</a:t>
            </a:r>
          </a:p>
        </p:txBody>
      </p:sp>
      <p:sp>
        <p:nvSpPr>
          <p:cNvPr id="30" name="Symbol zastępczy tekstu 9">
            <a:extLst>
              <a:ext uri="{FF2B5EF4-FFF2-40B4-BE49-F238E27FC236}">
                <a16:creationId xmlns:a16="http://schemas.microsoft.com/office/drawing/2014/main" id="{8225F8DC-4678-9FEC-F2E7-DF877CE3359F}"/>
              </a:ext>
            </a:extLst>
          </p:cNvPr>
          <p:cNvSpPr txBox="1">
            <a:spLocks/>
          </p:cNvSpPr>
          <p:nvPr/>
        </p:nvSpPr>
        <p:spPr>
          <a:xfrm>
            <a:off x="4452619" y="5847345"/>
            <a:ext cx="3214540" cy="62402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Oszczędność na chemii</a:t>
            </a:r>
            <a:br>
              <a:rPr lang="pl-PL" sz="1800" dirty="0">
                <a:solidFill>
                  <a:schemeClr val="tx2"/>
                </a:solidFill>
                <a:latin typeface="+mj-lt"/>
              </a:rPr>
            </a:br>
            <a:r>
              <a:rPr lang="pl-PL" sz="1800" dirty="0">
                <a:solidFill>
                  <a:schemeClr val="tx2"/>
                </a:solidFill>
                <a:latin typeface="+mj-lt"/>
              </a:rPr>
              <a:t>i materiałach</a:t>
            </a:r>
          </a:p>
        </p:txBody>
      </p:sp>
      <p:sp>
        <p:nvSpPr>
          <p:cNvPr id="31" name="Symbol zastępczy tekstu 9">
            <a:extLst>
              <a:ext uri="{FF2B5EF4-FFF2-40B4-BE49-F238E27FC236}">
                <a16:creationId xmlns:a16="http://schemas.microsoft.com/office/drawing/2014/main" id="{06DD074E-2217-77B1-8117-027A54A380F4}"/>
              </a:ext>
            </a:extLst>
          </p:cNvPr>
          <p:cNvSpPr txBox="1">
            <a:spLocks/>
          </p:cNvSpPr>
          <p:nvPr/>
        </p:nvSpPr>
        <p:spPr>
          <a:xfrm>
            <a:off x="2114830" y="2306202"/>
            <a:ext cx="2917470" cy="62402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Niezawodne, gotowe do pracy urządzenia</a:t>
            </a:r>
          </a:p>
        </p:txBody>
      </p:sp>
      <p:sp>
        <p:nvSpPr>
          <p:cNvPr id="32" name="Symbol zastępczy tekstu 9">
            <a:extLst>
              <a:ext uri="{FF2B5EF4-FFF2-40B4-BE49-F238E27FC236}">
                <a16:creationId xmlns:a16="http://schemas.microsoft.com/office/drawing/2014/main" id="{9D63A07A-F36F-8462-EBD4-94B8B49D1C42}"/>
              </a:ext>
            </a:extLst>
          </p:cNvPr>
          <p:cNvSpPr txBox="1">
            <a:spLocks/>
          </p:cNvSpPr>
          <p:nvPr/>
        </p:nvSpPr>
        <p:spPr>
          <a:xfrm>
            <a:off x="2377247" y="4250418"/>
            <a:ext cx="1909885" cy="62402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Serwis i części</a:t>
            </a:r>
            <a:br>
              <a:rPr lang="pl-PL" sz="1800" dirty="0">
                <a:solidFill>
                  <a:schemeClr val="tx2"/>
                </a:solidFill>
                <a:latin typeface="+mj-lt"/>
              </a:rPr>
            </a:br>
            <a:r>
              <a:rPr lang="pl-PL" sz="1800" dirty="0">
                <a:solidFill>
                  <a:schemeClr val="tx2"/>
                </a:solidFill>
                <a:latin typeface="+mj-lt"/>
              </a:rPr>
              <a:t>w Polsce</a:t>
            </a:r>
          </a:p>
        </p:txBody>
      </p:sp>
      <p:grpSp>
        <p:nvGrpSpPr>
          <p:cNvPr id="48" name="Grupa 47">
            <a:extLst>
              <a:ext uri="{FF2B5EF4-FFF2-40B4-BE49-F238E27FC236}">
                <a16:creationId xmlns:a16="http://schemas.microsoft.com/office/drawing/2014/main" id="{B46B895B-7855-2F9D-514D-24E93145EB85}"/>
              </a:ext>
            </a:extLst>
          </p:cNvPr>
          <p:cNvGrpSpPr/>
          <p:nvPr/>
        </p:nvGrpSpPr>
        <p:grpSpPr>
          <a:xfrm>
            <a:off x="4405349" y="3494607"/>
            <a:ext cx="1197621" cy="1811106"/>
            <a:chOff x="4405349" y="3494607"/>
            <a:chExt cx="1197621" cy="1811106"/>
          </a:xfrm>
        </p:grpSpPr>
        <p:grpSp>
          <p:nvGrpSpPr>
            <p:cNvPr id="19" name="Grafika 7">
              <a:extLst>
                <a:ext uri="{FF2B5EF4-FFF2-40B4-BE49-F238E27FC236}">
                  <a16:creationId xmlns:a16="http://schemas.microsoft.com/office/drawing/2014/main" id="{95B5BC38-96C7-EE68-E2E9-B06A551C9BD9}"/>
                </a:ext>
              </a:extLst>
            </p:cNvPr>
            <p:cNvGrpSpPr/>
            <p:nvPr/>
          </p:nvGrpSpPr>
          <p:grpSpPr>
            <a:xfrm>
              <a:off x="4405349" y="3494607"/>
              <a:ext cx="1197621" cy="1811106"/>
              <a:chOff x="4274596" y="3317557"/>
              <a:chExt cx="1292579" cy="1954706"/>
            </a:xfrm>
            <a:solidFill>
              <a:schemeClr val="accent2"/>
            </a:solidFill>
          </p:grpSpPr>
          <p:sp>
            <p:nvSpPr>
              <p:cNvPr id="20" name="Dowolny kształt: kształt 19">
                <a:extLst>
                  <a:ext uri="{FF2B5EF4-FFF2-40B4-BE49-F238E27FC236}">
                    <a16:creationId xmlns:a16="http://schemas.microsoft.com/office/drawing/2014/main" id="{81BFAC9C-AAC4-0577-0D12-116E583A02DB}"/>
                  </a:ext>
                </a:extLst>
              </p:cNvPr>
              <p:cNvSpPr/>
              <p:nvPr/>
            </p:nvSpPr>
            <p:spPr>
              <a:xfrm>
                <a:off x="4274596" y="3317557"/>
                <a:ext cx="1292579" cy="1954706"/>
              </a:xfrm>
              <a:custGeom>
                <a:avLst/>
                <a:gdLst>
                  <a:gd name="connsiteX0" fmla="*/ 1292580 w 1292579"/>
                  <a:gd name="connsiteY0" fmla="*/ 1218513 h 1954706"/>
                  <a:gd name="connsiteX1" fmla="*/ 1234115 w 1292579"/>
                  <a:gd name="connsiteY1" fmla="*/ 1299003 h 1954706"/>
                  <a:gd name="connsiteX2" fmla="*/ 757703 w 1292579"/>
                  <a:gd name="connsiteY2" fmla="*/ 1954707 h 1954706"/>
                  <a:gd name="connsiteX3" fmla="*/ 209804 w 1292579"/>
                  <a:gd name="connsiteY3" fmla="*/ 1298725 h 1954706"/>
                  <a:gd name="connsiteX4" fmla="*/ 106361 w 1292579"/>
                  <a:gd name="connsiteY4" fmla="*/ 1212914 h 1954706"/>
                  <a:gd name="connsiteX5" fmla="*/ 7126 w 1292579"/>
                  <a:gd name="connsiteY5" fmla="*/ 1118102 h 1954706"/>
                  <a:gd name="connsiteX6" fmla="*/ 31718 w 1292579"/>
                  <a:gd name="connsiteY6" fmla="*/ 983045 h 1954706"/>
                  <a:gd name="connsiteX7" fmla="*/ 65034 w 1292579"/>
                  <a:gd name="connsiteY7" fmla="*/ 852721 h 1954706"/>
                  <a:gd name="connsiteX8" fmla="*/ 37162 w 1292579"/>
                  <a:gd name="connsiteY8" fmla="*/ 540352 h 1954706"/>
                  <a:gd name="connsiteX9" fmla="*/ 122292 w 1292579"/>
                  <a:gd name="connsiteY9" fmla="*/ 0 h 1954706"/>
                  <a:gd name="connsiteX10" fmla="*/ 893255 w 1292579"/>
                  <a:gd name="connsiteY10" fmla="*/ 250502 h 1954706"/>
                  <a:gd name="connsiteX11" fmla="*/ 987913 w 1292579"/>
                  <a:gd name="connsiteY11" fmla="*/ 281250 h 1954706"/>
                  <a:gd name="connsiteX12" fmla="*/ 987913 w 1292579"/>
                  <a:gd name="connsiteY12" fmla="*/ 281250 h 1954706"/>
                  <a:gd name="connsiteX13" fmla="*/ 947111 w 1292579"/>
                  <a:gd name="connsiteY13" fmla="*/ 540352 h 1954706"/>
                  <a:gd name="connsiteX14" fmla="*/ 1292580 w 1292579"/>
                  <a:gd name="connsiteY14" fmla="*/ 1218513 h 195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2579" h="1954706">
                    <a:moveTo>
                      <a:pt x="1292580" y="1218513"/>
                    </a:moveTo>
                    <a:lnTo>
                      <a:pt x="1234115" y="1299003"/>
                    </a:lnTo>
                    <a:lnTo>
                      <a:pt x="757703" y="1954707"/>
                    </a:lnTo>
                    <a:cubicBezTo>
                      <a:pt x="525112" y="1785437"/>
                      <a:pt x="335890" y="1560177"/>
                      <a:pt x="209804" y="1298725"/>
                    </a:cubicBezTo>
                    <a:cubicBezTo>
                      <a:pt x="189419" y="1256438"/>
                      <a:pt x="151617" y="1225412"/>
                      <a:pt x="106361" y="1212914"/>
                    </a:cubicBezTo>
                    <a:cubicBezTo>
                      <a:pt x="61074" y="1200417"/>
                      <a:pt x="22747" y="1166142"/>
                      <a:pt x="7126" y="1118102"/>
                    </a:cubicBezTo>
                    <a:cubicBezTo>
                      <a:pt x="-8496" y="1070062"/>
                      <a:pt x="2393" y="1019763"/>
                      <a:pt x="31718" y="983045"/>
                    </a:cubicBezTo>
                    <a:cubicBezTo>
                      <a:pt x="61043" y="946327"/>
                      <a:pt x="73386" y="898936"/>
                      <a:pt x="65034" y="852721"/>
                    </a:cubicBezTo>
                    <a:cubicBezTo>
                      <a:pt x="46752" y="751351"/>
                      <a:pt x="37162" y="646980"/>
                      <a:pt x="37162" y="540352"/>
                    </a:cubicBezTo>
                    <a:cubicBezTo>
                      <a:pt x="37162" y="351779"/>
                      <a:pt x="67044" y="170167"/>
                      <a:pt x="122292" y="0"/>
                    </a:cubicBezTo>
                    <a:lnTo>
                      <a:pt x="893255" y="250502"/>
                    </a:lnTo>
                    <a:lnTo>
                      <a:pt x="987913" y="281250"/>
                    </a:lnTo>
                    <a:lnTo>
                      <a:pt x="987913" y="281250"/>
                    </a:lnTo>
                    <a:cubicBezTo>
                      <a:pt x="961433" y="362884"/>
                      <a:pt x="947111" y="449932"/>
                      <a:pt x="947111" y="540352"/>
                    </a:cubicBezTo>
                    <a:cubicBezTo>
                      <a:pt x="947111" y="819096"/>
                      <a:pt x="1083220" y="1066102"/>
                      <a:pt x="1292580" y="1218513"/>
                    </a:cubicBezTo>
                    <a:close/>
                  </a:path>
                </a:pathLst>
              </a:custGeom>
              <a:grpFill/>
              <a:ln w="3093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21" name="Dowolny kształt: kształt 20">
                <a:extLst>
                  <a:ext uri="{FF2B5EF4-FFF2-40B4-BE49-F238E27FC236}">
                    <a16:creationId xmlns:a16="http://schemas.microsoft.com/office/drawing/2014/main" id="{FCCA4CD9-9479-D8E0-F8F4-5F72999B0D5A}"/>
                  </a:ext>
                </a:extLst>
              </p:cNvPr>
              <p:cNvSpPr/>
              <p:nvPr/>
            </p:nvSpPr>
            <p:spPr>
              <a:xfrm>
                <a:off x="4274596" y="3317557"/>
                <a:ext cx="1292579" cy="1954706"/>
              </a:xfrm>
              <a:custGeom>
                <a:avLst/>
                <a:gdLst>
                  <a:gd name="connsiteX0" fmla="*/ 1292580 w 1292579"/>
                  <a:gd name="connsiteY0" fmla="*/ 1218513 h 1954706"/>
                  <a:gd name="connsiteX1" fmla="*/ 1234115 w 1292579"/>
                  <a:gd name="connsiteY1" fmla="*/ 1299003 h 1954706"/>
                  <a:gd name="connsiteX2" fmla="*/ 757703 w 1292579"/>
                  <a:gd name="connsiteY2" fmla="*/ 1954707 h 1954706"/>
                  <a:gd name="connsiteX3" fmla="*/ 209804 w 1292579"/>
                  <a:gd name="connsiteY3" fmla="*/ 1298725 h 1954706"/>
                  <a:gd name="connsiteX4" fmla="*/ 106361 w 1292579"/>
                  <a:gd name="connsiteY4" fmla="*/ 1212914 h 1954706"/>
                  <a:gd name="connsiteX5" fmla="*/ 7126 w 1292579"/>
                  <a:gd name="connsiteY5" fmla="*/ 1118102 h 1954706"/>
                  <a:gd name="connsiteX6" fmla="*/ 31718 w 1292579"/>
                  <a:gd name="connsiteY6" fmla="*/ 983045 h 1954706"/>
                  <a:gd name="connsiteX7" fmla="*/ 65034 w 1292579"/>
                  <a:gd name="connsiteY7" fmla="*/ 852721 h 1954706"/>
                  <a:gd name="connsiteX8" fmla="*/ 37162 w 1292579"/>
                  <a:gd name="connsiteY8" fmla="*/ 540352 h 1954706"/>
                  <a:gd name="connsiteX9" fmla="*/ 122292 w 1292579"/>
                  <a:gd name="connsiteY9" fmla="*/ 0 h 1954706"/>
                  <a:gd name="connsiteX10" fmla="*/ 893255 w 1292579"/>
                  <a:gd name="connsiteY10" fmla="*/ 250502 h 1954706"/>
                  <a:gd name="connsiteX11" fmla="*/ 987913 w 1292579"/>
                  <a:gd name="connsiteY11" fmla="*/ 281250 h 1954706"/>
                  <a:gd name="connsiteX12" fmla="*/ 987913 w 1292579"/>
                  <a:gd name="connsiteY12" fmla="*/ 281250 h 1954706"/>
                  <a:gd name="connsiteX13" fmla="*/ 947111 w 1292579"/>
                  <a:gd name="connsiteY13" fmla="*/ 540352 h 1954706"/>
                  <a:gd name="connsiteX14" fmla="*/ 1292580 w 1292579"/>
                  <a:gd name="connsiteY14" fmla="*/ 1218513 h 195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2579" h="1954706">
                    <a:moveTo>
                      <a:pt x="1292580" y="1218513"/>
                    </a:moveTo>
                    <a:lnTo>
                      <a:pt x="1234115" y="1299003"/>
                    </a:lnTo>
                    <a:lnTo>
                      <a:pt x="757703" y="1954707"/>
                    </a:lnTo>
                    <a:cubicBezTo>
                      <a:pt x="525112" y="1785437"/>
                      <a:pt x="335890" y="1560177"/>
                      <a:pt x="209804" y="1298725"/>
                    </a:cubicBezTo>
                    <a:cubicBezTo>
                      <a:pt x="189419" y="1256438"/>
                      <a:pt x="151617" y="1225412"/>
                      <a:pt x="106361" y="1212914"/>
                    </a:cubicBezTo>
                    <a:cubicBezTo>
                      <a:pt x="61074" y="1200417"/>
                      <a:pt x="22747" y="1166142"/>
                      <a:pt x="7126" y="1118102"/>
                    </a:cubicBezTo>
                    <a:cubicBezTo>
                      <a:pt x="-8496" y="1070062"/>
                      <a:pt x="2393" y="1019763"/>
                      <a:pt x="31718" y="983045"/>
                    </a:cubicBezTo>
                    <a:cubicBezTo>
                      <a:pt x="61043" y="946327"/>
                      <a:pt x="73386" y="898936"/>
                      <a:pt x="65034" y="852721"/>
                    </a:cubicBezTo>
                    <a:cubicBezTo>
                      <a:pt x="46752" y="751351"/>
                      <a:pt x="37162" y="646980"/>
                      <a:pt x="37162" y="540352"/>
                    </a:cubicBezTo>
                    <a:cubicBezTo>
                      <a:pt x="37162" y="351779"/>
                      <a:pt x="67044" y="170167"/>
                      <a:pt x="122292" y="0"/>
                    </a:cubicBezTo>
                    <a:lnTo>
                      <a:pt x="893255" y="250502"/>
                    </a:lnTo>
                    <a:lnTo>
                      <a:pt x="987913" y="281250"/>
                    </a:lnTo>
                    <a:lnTo>
                      <a:pt x="987913" y="281250"/>
                    </a:lnTo>
                    <a:cubicBezTo>
                      <a:pt x="961433" y="362884"/>
                      <a:pt x="947111" y="449932"/>
                      <a:pt x="947111" y="540352"/>
                    </a:cubicBezTo>
                    <a:cubicBezTo>
                      <a:pt x="947111" y="819096"/>
                      <a:pt x="1083220" y="1066102"/>
                      <a:pt x="1292580" y="1218513"/>
                    </a:cubicBezTo>
                    <a:close/>
                  </a:path>
                </a:pathLst>
              </a:custGeom>
              <a:grpFill/>
              <a:ln w="30932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  <p:pic>
          <p:nvPicPr>
            <p:cNvPr id="35" name="Grafika 34">
              <a:extLst>
                <a:ext uri="{FF2B5EF4-FFF2-40B4-BE49-F238E27FC236}">
                  <a16:creationId xmlns:a16="http://schemas.microsoft.com/office/drawing/2014/main" id="{3DA537DE-3EA3-21AF-7660-2E7EE5349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82317" y="4147513"/>
              <a:ext cx="478113" cy="447595"/>
            </a:xfrm>
            <a:prstGeom prst="rect">
              <a:avLst/>
            </a:prstGeom>
          </p:spPr>
        </p:pic>
      </p:grpSp>
      <p:grpSp>
        <p:nvGrpSpPr>
          <p:cNvPr id="46" name="Grupa 45">
            <a:extLst>
              <a:ext uri="{FF2B5EF4-FFF2-40B4-BE49-F238E27FC236}">
                <a16:creationId xmlns:a16="http://schemas.microsoft.com/office/drawing/2014/main" id="{5B028BFF-5224-93B2-1C5E-2171EFF54E7B}"/>
              </a:ext>
            </a:extLst>
          </p:cNvPr>
          <p:cNvGrpSpPr/>
          <p:nvPr/>
        </p:nvGrpSpPr>
        <p:grpSpPr>
          <a:xfrm>
            <a:off x="6516005" y="3494607"/>
            <a:ext cx="1197621" cy="1811106"/>
            <a:chOff x="6516005" y="3494607"/>
            <a:chExt cx="1197621" cy="1811106"/>
          </a:xfrm>
        </p:grpSpPr>
        <p:grpSp>
          <p:nvGrpSpPr>
            <p:cNvPr id="22" name="Grafika 7">
              <a:extLst>
                <a:ext uri="{FF2B5EF4-FFF2-40B4-BE49-F238E27FC236}">
                  <a16:creationId xmlns:a16="http://schemas.microsoft.com/office/drawing/2014/main" id="{2B3E4EA7-1E7F-DC06-FB38-80F48A2A40BE}"/>
                </a:ext>
              </a:extLst>
            </p:cNvPr>
            <p:cNvGrpSpPr/>
            <p:nvPr/>
          </p:nvGrpSpPr>
          <p:grpSpPr>
            <a:xfrm>
              <a:off x="6516005" y="3494607"/>
              <a:ext cx="1197621" cy="1811106"/>
              <a:chOff x="6552603" y="3317557"/>
              <a:chExt cx="1292579" cy="1954706"/>
            </a:xfrm>
            <a:solidFill>
              <a:schemeClr val="accent2"/>
            </a:solidFill>
          </p:grpSpPr>
          <p:sp>
            <p:nvSpPr>
              <p:cNvPr id="23" name="Dowolny kształt: kształt 22">
                <a:extLst>
                  <a:ext uri="{FF2B5EF4-FFF2-40B4-BE49-F238E27FC236}">
                    <a16:creationId xmlns:a16="http://schemas.microsoft.com/office/drawing/2014/main" id="{DA1657AB-2068-5B96-5F63-AFA54C5F0C0A}"/>
                  </a:ext>
                </a:extLst>
              </p:cNvPr>
              <p:cNvSpPr/>
              <p:nvPr/>
            </p:nvSpPr>
            <p:spPr>
              <a:xfrm>
                <a:off x="6552603" y="3317557"/>
                <a:ext cx="1292579" cy="1954706"/>
              </a:xfrm>
              <a:custGeom>
                <a:avLst/>
                <a:gdLst>
                  <a:gd name="connsiteX0" fmla="*/ 1285454 w 1292579"/>
                  <a:gd name="connsiteY0" fmla="*/ 1118102 h 1954706"/>
                  <a:gd name="connsiteX1" fmla="*/ 1186218 w 1292579"/>
                  <a:gd name="connsiteY1" fmla="*/ 1212914 h 1954706"/>
                  <a:gd name="connsiteX2" fmla="*/ 1082776 w 1292579"/>
                  <a:gd name="connsiteY2" fmla="*/ 1298725 h 1954706"/>
                  <a:gd name="connsiteX3" fmla="*/ 534876 w 1292579"/>
                  <a:gd name="connsiteY3" fmla="*/ 1954707 h 1954706"/>
                  <a:gd name="connsiteX4" fmla="*/ 58465 w 1292579"/>
                  <a:gd name="connsiteY4" fmla="*/ 1299003 h 1954706"/>
                  <a:gd name="connsiteX5" fmla="*/ 0 w 1292579"/>
                  <a:gd name="connsiteY5" fmla="*/ 1218513 h 1954706"/>
                  <a:gd name="connsiteX6" fmla="*/ 345469 w 1292579"/>
                  <a:gd name="connsiteY6" fmla="*/ 540352 h 1954706"/>
                  <a:gd name="connsiteX7" fmla="*/ 304667 w 1292579"/>
                  <a:gd name="connsiteY7" fmla="*/ 281281 h 1954706"/>
                  <a:gd name="connsiteX8" fmla="*/ 304667 w 1292579"/>
                  <a:gd name="connsiteY8" fmla="*/ 281281 h 1954706"/>
                  <a:gd name="connsiteX9" fmla="*/ 399324 w 1292579"/>
                  <a:gd name="connsiteY9" fmla="*/ 250502 h 1954706"/>
                  <a:gd name="connsiteX10" fmla="*/ 1170288 w 1292579"/>
                  <a:gd name="connsiteY10" fmla="*/ 0 h 1954706"/>
                  <a:gd name="connsiteX11" fmla="*/ 1255417 w 1292579"/>
                  <a:gd name="connsiteY11" fmla="*/ 540352 h 1954706"/>
                  <a:gd name="connsiteX12" fmla="*/ 1227546 w 1292579"/>
                  <a:gd name="connsiteY12" fmla="*/ 852721 h 1954706"/>
                  <a:gd name="connsiteX13" fmla="*/ 1260862 w 1292579"/>
                  <a:gd name="connsiteY13" fmla="*/ 983045 h 1954706"/>
                  <a:gd name="connsiteX14" fmla="*/ 1285454 w 1292579"/>
                  <a:gd name="connsiteY14" fmla="*/ 1118102 h 195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2579" h="1954706">
                    <a:moveTo>
                      <a:pt x="1285454" y="1118102"/>
                    </a:moveTo>
                    <a:cubicBezTo>
                      <a:pt x="1269833" y="1166142"/>
                      <a:pt x="1231506" y="1200417"/>
                      <a:pt x="1186218" y="1212914"/>
                    </a:cubicBezTo>
                    <a:cubicBezTo>
                      <a:pt x="1140962" y="1225412"/>
                      <a:pt x="1103161" y="1256438"/>
                      <a:pt x="1082776" y="1298725"/>
                    </a:cubicBezTo>
                    <a:cubicBezTo>
                      <a:pt x="956690" y="1560177"/>
                      <a:pt x="767468" y="1785437"/>
                      <a:pt x="534876" y="1954707"/>
                    </a:cubicBezTo>
                    <a:lnTo>
                      <a:pt x="58465" y="1299003"/>
                    </a:lnTo>
                    <a:lnTo>
                      <a:pt x="0" y="1218513"/>
                    </a:lnTo>
                    <a:cubicBezTo>
                      <a:pt x="209360" y="1066102"/>
                      <a:pt x="345469" y="819096"/>
                      <a:pt x="345469" y="540352"/>
                    </a:cubicBezTo>
                    <a:cubicBezTo>
                      <a:pt x="345469" y="449932"/>
                      <a:pt x="331146" y="362884"/>
                      <a:pt x="304667" y="281281"/>
                    </a:cubicBezTo>
                    <a:lnTo>
                      <a:pt x="304667" y="281281"/>
                    </a:lnTo>
                    <a:cubicBezTo>
                      <a:pt x="304667" y="281281"/>
                      <a:pt x="399324" y="250502"/>
                      <a:pt x="399324" y="250502"/>
                    </a:cubicBezTo>
                    <a:lnTo>
                      <a:pt x="1170288" y="0"/>
                    </a:lnTo>
                    <a:cubicBezTo>
                      <a:pt x="1225535" y="170167"/>
                      <a:pt x="1255417" y="351779"/>
                      <a:pt x="1255417" y="540352"/>
                    </a:cubicBezTo>
                    <a:cubicBezTo>
                      <a:pt x="1255417" y="646980"/>
                      <a:pt x="1245828" y="751351"/>
                      <a:pt x="1227546" y="852721"/>
                    </a:cubicBezTo>
                    <a:cubicBezTo>
                      <a:pt x="1219194" y="898936"/>
                      <a:pt x="1231537" y="946327"/>
                      <a:pt x="1260862" y="983045"/>
                    </a:cubicBezTo>
                    <a:cubicBezTo>
                      <a:pt x="1290187" y="1019763"/>
                      <a:pt x="1301076" y="1070062"/>
                      <a:pt x="1285454" y="1118102"/>
                    </a:cubicBezTo>
                    <a:close/>
                  </a:path>
                </a:pathLst>
              </a:custGeom>
              <a:grpFill/>
              <a:ln w="3093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24" name="Dowolny kształt: kształt 23">
                <a:extLst>
                  <a:ext uri="{FF2B5EF4-FFF2-40B4-BE49-F238E27FC236}">
                    <a16:creationId xmlns:a16="http://schemas.microsoft.com/office/drawing/2014/main" id="{F04BF8F9-D239-87D0-5C14-BA97D8A7CE61}"/>
                  </a:ext>
                </a:extLst>
              </p:cNvPr>
              <p:cNvSpPr/>
              <p:nvPr/>
            </p:nvSpPr>
            <p:spPr>
              <a:xfrm>
                <a:off x="6552603" y="3317557"/>
                <a:ext cx="1292579" cy="1954706"/>
              </a:xfrm>
              <a:custGeom>
                <a:avLst/>
                <a:gdLst>
                  <a:gd name="connsiteX0" fmla="*/ 1285454 w 1292579"/>
                  <a:gd name="connsiteY0" fmla="*/ 1118102 h 1954706"/>
                  <a:gd name="connsiteX1" fmla="*/ 1186218 w 1292579"/>
                  <a:gd name="connsiteY1" fmla="*/ 1212914 h 1954706"/>
                  <a:gd name="connsiteX2" fmla="*/ 1082776 w 1292579"/>
                  <a:gd name="connsiteY2" fmla="*/ 1298725 h 1954706"/>
                  <a:gd name="connsiteX3" fmla="*/ 534876 w 1292579"/>
                  <a:gd name="connsiteY3" fmla="*/ 1954707 h 1954706"/>
                  <a:gd name="connsiteX4" fmla="*/ 58465 w 1292579"/>
                  <a:gd name="connsiteY4" fmla="*/ 1299003 h 1954706"/>
                  <a:gd name="connsiteX5" fmla="*/ 0 w 1292579"/>
                  <a:gd name="connsiteY5" fmla="*/ 1218513 h 1954706"/>
                  <a:gd name="connsiteX6" fmla="*/ 345469 w 1292579"/>
                  <a:gd name="connsiteY6" fmla="*/ 540352 h 1954706"/>
                  <a:gd name="connsiteX7" fmla="*/ 304667 w 1292579"/>
                  <a:gd name="connsiteY7" fmla="*/ 281281 h 1954706"/>
                  <a:gd name="connsiteX8" fmla="*/ 304667 w 1292579"/>
                  <a:gd name="connsiteY8" fmla="*/ 281281 h 1954706"/>
                  <a:gd name="connsiteX9" fmla="*/ 399324 w 1292579"/>
                  <a:gd name="connsiteY9" fmla="*/ 250502 h 1954706"/>
                  <a:gd name="connsiteX10" fmla="*/ 1170288 w 1292579"/>
                  <a:gd name="connsiteY10" fmla="*/ 0 h 1954706"/>
                  <a:gd name="connsiteX11" fmla="*/ 1255417 w 1292579"/>
                  <a:gd name="connsiteY11" fmla="*/ 540352 h 1954706"/>
                  <a:gd name="connsiteX12" fmla="*/ 1227546 w 1292579"/>
                  <a:gd name="connsiteY12" fmla="*/ 852721 h 1954706"/>
                  <a:gd name="connsiteX13" fmla="*/ 1260862 w 1292579"/>
                  <a:gd name="connsiteY13" fmla="*/ 983045 h 1954706"/>
                  <a:gd name="connsiteX14" fmla="*/ 1285454 w 1292579"/>
                  <a:gd name="connsiteY14" fmla="*/ 1118102 h 195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2579" h="1954706">
                    <a:moveTo>
                      <a:pt x="1285454" y="1118102"/>
                    </a:moveTo>
                    <a:cubicBezTo>
                      <a:pt x="1269833" y="1166142"/>
                      <a:pt x="1231506" y="1200417"/>
                      <a:pt x="1186218" y="1212914"/>
                    </a:cubicBezTo>
                    <a:cubicBezTo>
                      <a:pt x="1140962" y="1225412"/>
                      <a:pt x="1103161" y="1256438"/>
                      <a:pt x="1082776" y="1298725"/>
                    </a:cubicBezTo>
                    <a:cubicBezTo>
                      <a:pt x="956690" y="1560177"/>
                      <a:pt x="767468" y="1785437"/>
                      <a:pt x="534876" y="1954707"/>
                    </a:cubicBezTo>
                    <a:lnTo>
                      <a:pt x="58465" y="1299003"/>
                    </a:lnTo>
                    <a:lnTo>
                      <a:pt x="0" y="1218513"/>
                    </a:lnTo>
                    <a:cubicBezTo>
                      <a:pt x="209360" y="1066102"/>
                      <a:pt x="345469" y="819096"/>
                      <a:pt x="345469" y="540352"/>
                    </a:cubicBezTo>
                    <a:cubicBezTo>
                      <a:pt x="345469" y="449932"/>
                      <a:pt x="331146" y="362884"/>
                      <a:pt x="304667" y="281281"/>
                    </a:cubicBezTo>
                    <a:lnTo>
                      <a:pt x="304667" y="281281"/>
                    </a:lnTo>
                    <a:cubicBezTo>
                      <a:pt x="304667" y="281281"/>
                      <a:pt x="399324" y="250502"/>
                      <a:pt x="399324" y="250502"/>
                    </a:cubicBezTo>
                    <a:lnTo>
                      <a:pt x="1170288" y="0"/>
                    </a:lnTo>
                    <a:cubicBezTo>
                      <a:pt x="1225535" y="170167"/>
                      <a:pt x="1255417" y="351779"/>
                      <a:pt x="1255417" y="540352"/>
                    </a:cubicBezTo>
                    <a:cubicBezTo>
                      <a:pt x="1255417" y="646980"/>
                      <a:pt x="1245828" y="751351"/>
                      <a:pt x="1227546" y="852721"/>
                    </a:cubicBezTo>
                    <a:cubicBezTo>
                      <a:pt x="1219194" y="898936"/>
                      <a:pt x="1231537" y="946327"/>
                      <a:pt x="1260862" y="983045"/>
                    </a:cubicBezTo>
                    <a:cubicBezTo>
                      <a:pt x="1290187" y="1019763"/>
                      <a:pt x="1301076" y="1070062"/>
                      <a:pt x="1285454" y="1118102"/>
                    </a:cubicBezTo>
                    <a:close/>
                  </a:path>
                </a:pathLst>
              </a:custGeom>
              <a:grpFill/>
              <a:ln w="30932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  <p:pic>
          <p:nvPicPr>
            <p:cNvPr id="36" name="Grafika 35">
              <a:extLst>
                <a:ext uri="{FF2B5EF4-FFF2-40B4-BE49-F238E27FC236}">
                  <a16:creationId xmlns:a16="http://schemas.microsoft.com/office/drawing/2014/main" id="{D6A2F65D-1C5F-F3A9-223C-6582909F0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07288" y="4147513"/>
              <a:ext cx="502180" cy="447595"/>
            </a:xfrm>
            <a:prstGeom prst="rect">
              <a:avLst/>
            </a:prstGeom>
          </p:spPr>
        </p:pic>
      </p:grpSp>
      <p:grpSp>
        <p:nvGrpSpPr>
          <p:cNvPr id="45" name="Grupa 44">
            <a:extLst>
              <a:ext uri="{FF2B5EF4-FFF2-40B4-BE49-F238E27FC236}">
                <a16:creationId xmlns:a16="http://schemas.microsoft.com/office/drawing/2014/main" id="{D5CE30AE-5609-1A7F-4FC4-4CA90FE0573C}"/>
              </a:ext>
            </a:extLst>
          </p:cNvPr>
          <p:cNvGrpSpPr/>
          <p:nvPr/>
        </p:nvGrpSpPr>
        <p:grpSpPr>
          <a:xfrm>
            <a:off x="6059488" y="2375555"/>
            <a:ext cx="1540830" cy="1379639"/>
            <a:chOff x="6059488" y="2375555"/>
            <a:chExt cx="1540830" cy="1379639"/>
          </a:xfrm>
        </p:grpSpPr>
        <p:grpSp>
          <p:nvGrpSpPr>
            <p:cNvPr id="13" name="Grafika 7">
              <a:extLst>
                <a:ext uri="{FF2B5EF4-FFF2-40B4-BE49-F238E27FC236}">
                  <a16:creationId xmlns:a16="http://schemas.microsoft.com/office/drawing/2014/main" id="{893F518A-1698-2A13-0995-4DA6A6DA3D7B}"/>
                </a:ext>
              </a:extLst>
            </p:cNvPr>
            <p:cNvGrpSpPr/>
            <p:nvPr/>
          </p:nvGrpSpPr>
          <p:grpSpPr>
            <a:xfrm>
              <a:off x="6059488" y="2375555"/>
              <a:ext cx="1540830" cy="1379639"/>
              <a:chOff x="6059890" y="2109777"/>
              <a:chExt cx="1663000" cy="1489029"/>
            </a:xfrm>
            <a:solidFill>
              <a:schemeClr val="accent2"/>
            </a:solidFill>
          </p:grpSpPr>
          <p:sp>
            <p:nvSpPr>
              <p:cNvPr id="14" name="Dowolny kształt: kształt 13">
                <a:extLst>
                  <a:ext uri="{FF2B5EF4-FFF2-40B4-BE49-F238E27FC236}">
                    <a16:creationId xmlns:a16="http://schemas.microsoft.com/office/drawing/2014/main" id="{34F3D729-D6B0-8657-DD93-89923B1CCB17}"/>
                  </a:ext>
                </a:extLst>
              </p:cNvPr>
              <p:cNvSpPr/>
              <p:nvPr/>
            </p:nvSpPr>
            <p:spPr>
              <a:xfrm>
                <a:off x="6059890" y="2109777"/>
                <a:ext cx="1663000" cy="1489029"/>
              </a:xfrm>
              <a:custGeom>
                <a:avLst/>
                <a:gdLst>
                  <a:gd name="connsiteX0" fmla="*/ 1663001 w 1663000"/>
                  <a:gd name="connsiteY0" fmla="*/ 1207779 h 1489029"/>
                  <a:gd name="connsiteX1" fmla="*/ 892038 w 1663000"/>
                  <a:gd name="connsiteY1" fmla="*/ 1458281 h 1489029"/>
                  <a:gd name="connsiteX2" fmla="*/ 797381 w 1663000"/>
                  <a:gd name="connsiteY2" fmla="*/ 1489029 h 1489029"/>
                  <a:gd name="connsiteX3" fmla="*/ 0 w 1663000"/>
                  <a:gd name="connsiteY3" fmla="*/ 909949 h 1489029"/>
                  <a:gd name="connsiteX4" fmla="*/ 0 w 1663000"/>
                  <a:gd name="connsiteY4" fmla="*/ 0 h 1489029"/>
                  <a:gd name="connsiteX5" fmla="*/ 828345 w 1663000"/>
                  <a:gd name="connsiteY5" fmla="*/ 208339 h 1489029"/>
                  <a:gd name="connsiteX6" fmla="*/ 961453 w 1663000"/>
                  <a:gd name="connsiteY6" fmla="*/ 217743 h 1489029"/>
                  <a:gd name="connsiteX7" fmla="*/ 1098954 w 1663000"/>
                  <a:gd name="connsiteY7" fmla="*/ 235530 h 1489029"/>
                  <a:gd name="connsiteX8" fmla="*/ 1158378 w 1663000"/>
                  <a:gd name="connsiteY8" fmla="*/ 361059 h 1489029"/>
                  <a:gd name="connsiteX9" fmla="*/ 1208243 w 1663000"/>
                  <a:gd name="connsiteY9" fmla="*/ 484794 h 1489029"/>
                  <a:gd name="connsiteX10" fmla="*/ 1663001 w 1663000"/>
                  <a:gd name="connsiteY10" fmla="*/ 1207779 h 148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3000" h="1489029">
                    <a:moveTo>
                      <a:pt x="1663001" y="1207779"/>
                    </a:moveTo>
                    <a:lnTo>
                      <a:pt x="892038" y="1458281"/>
                    </a:lnTo>
                    <a:lnTo>
                      <a:pt x="797381" y="1489029"/>
                    </a:lnTo>
                    <a:cubicBezTo>
                      <a:pt x="688215" y="1152934"/>
                      <a:pt x="372474" y="909949"/>
                      <a:pt x="0" y="909949"/>
                    </a:cubicBezTo>
                    <a:lnTo>
                      <a:pt x="0" y="0"/>
                    </a:lnTo>
                    <a:cubicBezTo>
                      <a:pt x="299718" y="0"/>
                      <a:pt x="581803" y="75448"/>
                      <a:pt x="828345" y="208339"/>
                    </a:cubicBezTo>
                    <a:cubicBezTo>
                      <a:pt x="869332" y="230457"/>
                      <a:pt x="918022" y="234571"/>
                      <a:pt x="961453" y="217743"/>
                    </a:cubicBezTo>
                    <a:cubicBezTo>
                      <a:pt x="1005782" y="200544"/>
                      <a:pt x="1057627" y="205524"/>
                      <a:pt x="1098954" y="235530"/>
                    </a:cubicBezTo>
                    <a:cubicBezTo>
                      <a:pt x="1140344" y="265598"/>
                      <a:pt x="1161100" y="313514"/>
                      <a:pt x="1158378" y="361059"/>
                    </a:cubicBezTo>
                    <a:cubicBezTo>
                      <a:pt x="1155687" y="407522"/>
                      <a:pt x="1174587" y="452623"/>
                      <a:pt x="1208243" y="484794"/>
                    </a:cubicBezTo>
                    <a:cubicBezTo>
                      <a:pt x="1414633" y="682214"/>
                      <a:pt x="1572736" y="929715"/>
                      <a:pt x="1663001" y="1207779"/>
                    </a:cubicBezTo>
                    <a:close/>
                  </a:path>
                </a:pathLst>
              </a:custGeom>
              <a:grpFill/>
              <a:ln w="3093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15" name="Dowolny kształt: kształt 14">
                <a:extLst>
                  <a:ext uri="{FF2B5EF4-FFF2-40B4-BE49-F238E27FC236}">
                    <a16:creationId xmlns:a16="http://schemas.microsoft.com/office/drawing/2014/main" id="{EC3AF522-8CB5-4160-D601-F98ADB3921AB}"/>
                  </a:ext>
                </a:extLst>
              </p:cNvPr>
              <p:cNvSpPr/>
              <p:nvPr/>
            </p:nvSpPr>
            <p:spPr>
              <a:xfrm>
                <a:off x="6059890" y="2109777"/>
                <a:ext cx="1663000" cy="1489029"/>
              </a:xfrm>
              <a:custGeom>
                <a:avLst/>
                <a:gdLst>
                  <a:gd name="connsiteX0" fmla="*/ 1663001 w 1663000"/>
                  <a:gd name="connsiteY0" fmla="*/ 1207779 h 1489029"/>
                  <a:gd name="connsiteX1" fmla="*/ 892038 w 1663000"/>
                  <a:gd name="connsiteY1" fmla="*/ 1458281 h 1489029"/>
                  <a:gd name="connsiteX2" fmla="*/ 797381 w 1663000"/>
                  <a:gd name="connsiteY2" fmla="*/ 1489029 h 1489029"/>
                  <a:gd name="connsiteX3" fmla="*/ 0 w 1663000"/>
                  <a:gd name="connsiteY3" fmla="*/ 909949 h 1489029"/>
                  <a:gd name="connsiteX4" fmla="*/ 0 w 1663000"/>
                  <a:gd name="connsiteY4" fmla="*/ 0 h 1489029"/>
                  <a:gd name="connsiteX5" fmla="*/ 828345 w 1663000"/>
                  <a:gd name="connsiteY5" fmla="*/ 208339 h 1489029"/>
                  <a:gd name="connsiteX6" fmla="*/ 961453 w 1663000"/>
                  <a:gd name="connsiteY6" fmla="*/ 217743 h 1489029"/>
                  <a:gd name="connsiteX7" fmla="*/ 1098954 w 1663000"/>
                  <a:gd name="connsiteY7" fmla="*/ 235530 h 1489029"/>
                  <a:gd name="connsiteX8" fmla="*/ 1158378 w 1663000"/>
                  <a:gd name="connsiteY8" fmla="*/ 361059 h 1489029"/>
                  <a:gd name="connsiteX9" fmla="*/ 1208243 w 1663000"/>
                  <a:gd name="connsiteY9" fmla="*/ 484794 h 1489029"/>
                  <a:gd name="connsiteX10" fmla="*/ 1663001 w 1663000"/>
                  <a:gd name="connsiteY10" fmla="*/ 1207779 h 148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3000" h="1489029">
                    <a:moveTo>
                      <a:pt x="1663001" y="1207779"/>
                    </a:moveTo>
                    <a:lnTo>
                      <a:pt x="892038" y="1458281"/>
                    </a:lnTo>
                    <a:lnTo>
                      <a:pt x="797381" y="1489029"/>
                    </a:lnTo>
                    <a:cubicBezTo>
                      <a:pt x="688215" y="1152934"/>
                      <a:pt x="372474" y="909949"/>
                      <a:pt x="0" y="909949"/>
                    </a:cubicBezTo>
                    <a:lnTo>
                      <a:pt x="0" y="0"/>
                    </a:lnTo>
                    <a:cubicBezTo>
                      <a:pt x="299718" y="0"/>
                      <a:pt x="581803" y="75448"/>
                      <a:pt x="828345" y="208339"/>
                    </a:cubicBezTo>
                    <a:cubicBezTo>
                      <a:pt x="869332" y="230457"/>
                      <a:pt x="918022" y="234571"/>
                      <a:pt x="961453" y="217743"/>
                    </a:cubicBezTo>
                    <a:cubicBezTo>
                      <a:pt x="1005782" y="200544"/>
                      <a:pt x="1057627" y="205524"/>
                      <a:pt x="1098954" y="235530"/>
                    </a:cubicBezTo>
                    <a:cubicBezTo>
                      <a:pt x="1140344" y="265598"/>
                      <a:pt x="1161100" y="313514"/>
                      <a:pt x="1158378" y="361059"/>
                    </a:cubicBezTo>
                    <a:cubicBezTo>
                      <a:pt x="1155687" y="407522"/>
                      <a:pt x="1174587" y="452623"/>
                      <a:pt x="1208243" y="484794"/>
                    </a:cubicBezTo>
                    <a:cubicBezTo>
                      <a:pt x="1414633" y="682214"/>
                      <a:pt x="1572736" y="929715"/>
                      <a:pt x="1663001" y="1207779"/>
                    </a:cubicBezTo>
                    <a:close/>
                  </a:path>
                </a:pathLst>
              </a:custGeom>
              <a:grpFill/>
              <a:ln w="30932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  <p:pic>
          <p:nvPicPr>
            <p:cNvPr id="37" name="Grafika 36">
              <a:extLst>
                <a:ext uri="{FF2B5EF4-FFF2-40B4-BE49-F238E27FC236}">
                  <a16:creationId xmlns:a16="http://schemas.microsoft.com/office/drawing/2014/main" id="{0579F888-E8CB-9FDA-7959-3C4B23F634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6472889" y="2789600"/>
              <a:ext cx="502180" cy="460331"/>
            </a:xfrm>
            <a:prstGeom prst="rect">
              <a:avLst/>
            </a:prstGeom>
          </p:spPr>
        </p:pic>
      </p:grpSp>
      <p:grpSp>
        <p:nvGrpSpPr>
          <p:cNvPr id="47" name="Grupa 46">
            <a:extLst>
              <a:ext uri="{FF2B5EF4-FFF2-40B4-BE49-F238E27FC236}">
                <a16:creationId xmlns:a16="http://schemas.microsoft.com/office/drawing/2014/main" id="{D17326C8-1BBB-6FCA-58CF-D28823824DB8}"/>
              </a:ext>
            </a:extLst>
          </p:cNvPr>
          <p:cNvGrpSpPr/>
          <p:nvPr/>
        </p:nvGrpSpPr>
        <p:grpSpPr>
          <a:xfrm>
            <a:off x="5107389" y="4623603"/>
            <a:ext cx="1904198" cy="1103975"/>
            <a:chOff x="5107389" y="4623603"/>
            <a:chExt cx="1904198" cy="1103975"/>
          </a:xfrm>
        </p:grpSpPr>
        <p:grpSp>
          <p:nvGrpSpPr>
            <p:cNvPr id="16" name="Grafika 7">
              <a:extLst>
                <a:ext uri="{FF2B5EF4-FFF2-40B4-BE49-F238E27FC236}">
                  <a16:creationId xmlns:a16="http://schemas.microsoft.com/office/drawing/2014/main" id="{0D6C046F-DA18-CCDF-BF4B-34830C14B7C8}"/>
                </a:ext>
              </a:extLst>
            </p:cNvPr>
            <p:cNvGrpSpPr/>
            <p:nvPr/>
          </p:nvGrpSpPr>
          <p:grpSpPr>
            <a:xfrm>
              <a:off x="5107389" y="4623603"/>
              <a:ext cx="1904198" cy="1103975"/>
              <a:chOff x="5032300" y="4536070"/>
              <a:chExt cx="2055179" cy="1191508"/>
            </a:xfrm>
            <a:solidFill>
              <a:schemeClr val="accent2"/>
            </a:solidFill>
          </p:grpSpPr>
          <p:sp>
            <p:nvSpPr>
              <p:cNvPr id="17" name="Dowolny kształt: kształt 16">
                <a:extLst>
                  <a:ext uri="{FF2B5EF4-FFF2-40B4-BE49-F238E27FC236}">
                    <a16:creationId xmlns:a16="http://schemas.microsoft.com/office/drawing/2014/main" id="{1F674F3B-1544-DB6C-035D-BE45F40880EB}"/>
                  </a:ext>
                </a:extLst>
              </p:cNvPr>
              <p:cNvSpPr/>
              <p:nvPr/>
            </p:nvSpPr>
            <p:spPr>
              <a:xfrm>
                <a:off x="5032300" y="4536070"/>
                <a:ext cx="2055179" cy="1191508"/>
              </a:xfrm>
              <a:custGeom>
                <a:avLst/>
                <a:gdLst>
                  <a:gd name="connsiteX0" fmla="*/ 2055180 w 2055179"/>
                  <a:gd name="connsiteY0" fmla="*/ 736193 h 1191508"/>
                  <a:gd name="connsiteX1" fmla="*/ 1262254 w 2055179"/>
                  <a:gd name="connsiteY1" fmla="*/ 1054286 h 1191508"/>
                  <a:gd name="connsiteX2" fmla="*/ 1148201 w 2055179"/>
                  <a:gd name="connsiteY2" fmla="*/ 1126733 h 1191508"/>
                  <a:gd name="connsiteX3" fmla="*/ 1027590 w 2055179"/>
                  <a:gd name="connsiteY3" fmla="*/ 1191508 h 1191508"/>
                  <a:gd name="connsiteX4" fmla="*/ 906979 w 2055179"/>
                  <a:gd name="connsiteY4" fmla="*/ 1126733 h 1191508"/>
                  <a:gd name="connsiteX5" fmla="*/ 792926 w 2055179"/>
                  <a:gd name="connsiteY5" fmla="*/ 1054286 h 1191508"/>
                  <a:gd name="connsiteX6" fmla="*/ 0 w 2055179"/>
                  <a:gd name="connsiteY6" fmla="*/ 736193 h 1191508"/>
                  <a:gd name="connsiteX7" fmla="*/ 476411 w 2055179"/>
                  <a:gd name="connsiteY7" fmla="*/ 80490 h 1191508"/>
                  <a:gd name="connsiteX8" fmla="*/ 534876 w 2055179"/>
                  <a:gd name="connsiteY8" fmla="*/ 0 h 1191508"/>
                  <a:gd name="connsiteX9" fmla="*/ 1027590 w 2055179"/>
                  <a:gd name="connsiteY9" fmla="*/ 160021 h 1191508"/>
                  <a:gd name="connsiteX10" fmla="*/ 1520303 w 2055179"/>
                  <a:gd name="connsiteY10" fmla="*/ 0 h 1191508"/>
                  <a:gd name="connsiteX11" fmla="*/ 1578768 w 2055179"/>
                  <a:gd name="connsiteY11" fmla="*/ 80490 h 1191508"/>
                  <a:gd name="connsiteX12" fmla="*/ 2055180 w 2055179"/>
                  <a:gd name="connsiteY12" fmla="*/ 736193 h 1191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55179" h="1191508">
                    <a:moveTo>
                      <a:pt x="2055180" y="736193"/>
                    </a:moveTo>
                    <a:cubicBezTo>
                      <a:pt x="1826517" y="902617"/>
                      <a:pt x="1555939" y="1014907"/>
                      <a:pt x="1262254" y="1054286"/>
                    </a:cubicBezTo>
                    <a:cubicBezTo>
                      <a:pt x="1215482" y="1060565"/>
                      <a:pt x="1174278" y="1087416"/>
                      <a:pt x="1148201" y="1126733"/>
                    </a:cubicBezTo>
                    <a:cubicBezTo>
                      <a:pt x="1122278" y="1165771"/>
                      <a:pt x="1077950" y="1191508"/>
                      <a:pt x="1027590" y="1191508"/>
                    </a:cubicBezTo>
                    <a:cubicBezTo>
                      <a:pt x="977230" y="1191508"/>
                      <a:pt x="932902" y="1165771"/>
                      <a:pt x="906979" y="1126733"/>
                    </a:cubicBezTo>
                    <a:cubicBezTo>
                      <a:pt x="880902" y="1087416"/>
                      <a:pt x="839698" y="1060565"/>
                      <a:pt x="792926" y="1054286"/>
                    </a:cubicBezTo>
                    <a:cubicBezTo>
                      <a:pt x="499241" y="1014907"/>
                      <a:pt x="228663" y="902617"/>
                      <a:pt x="0" y="736193"/>
                    </a:cubicBezTo>
                    <a:lnTo>
                      <a:pt x="476411" y="80490"/>
                    </a:lnTo>
                    <a:lnTo>
                      <a:pt x="534876" y="0"/>
                    </a:lnTo>
                    <a:cubicBezTo>
                      <a:pt x="673181" y="100628"/>
                      <a:pt x="843441" y="160021"/>
                      <a:pt x="1027590" y="160021"/>
                    </a:cubicBezTo>
                    <a:cubicBezTo>
                      <a:pt x="1211739" y="160021"/>
                      <a:pt x="1381998" y="100628"/>
                      <a:pt x="1520303" y="0"/>
                    </a:cubicBezTo>
                    <a:lnTo>
                      <a:pt x="1578768" y="80490"/>
                    </a:lnTo>
                    <a:lnTo>
                      <a:pt x="2055180" y="736193"/>
                    </a:lnTo>
                    <a:close/>
                  </a:path>
                </a:pathLst>
              </a:custGeom>
              <a:grpFill/>
              <a:ln w="3093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18" name="Dowolny kształt: kształt 17">
                <a:extLst>
                  <a:ext uri="{FF2B5EF4-FFF2-40B4-BE49-F238E27FC236}">
                    <a16:creationId xmlns:a16="http://schemas.microsoft.com/office/drawing/2014/main" id="{8DD52F6D-7813-7FDE-CAC7-26FD7A575F39}"/>
                  </a:ext>
                </a:extLst>
              </p:cNvPr>
              <p:cNvSpPr/>
              <p:nvPr/>
            </p:nvSpPr>
            <p:spPr>
              <a:xfrm>
                <a:off x="5032300" y="4536070"/>
                <a:ext cx="2055179" cy="1191508"/>
              </a:xfrm>
              <a:custGeom>
                <a:avLst/>
                <a:gdLst>
                  <a:gd name="connsiteX0" fmla="*/ 2055180 w 2055179"/>
                  <a:gd name="connsiteY0" fmla="*/ 736193 h 1191508"/>
                  <a:gd name="connsiteX1" fmla="*/ 1262254 w 2055179"/>
                  <a:gd name="connsiteY1" fmla="*/ 1054286 h 1191508"/>
                  <a:gd name="connsiteX2" fmla="*/ 1148201 w 2055179"/>
                  <a:gd name="connsiteY2" fmla="*/ 1126733 h 1191508"/>
                  <a:gd name="connsiteX3" fmla="*/ 1027590 w 2055179"/>
                  <a:gd name="connsiteY3" fmla="*/ 1191508 h 1191508"/>
                  <a:gd name="connsiteX4" fmla="*/ 906979 w 2055179"/>
                  <a:gd name="connsiteY4" fmla="*/ 1126733 h 1191508"/>
                  <a:gd name="connsiteX5" fmla="*/ 792926 w 2055179"/>
                  <a:gd name="connsiteY5" fmla="*/ 1054286 h 1191508"/>
                  <a:gd name="connsiteX6" fmla="*/ 0 w 2055179"/>
                  <a:gd name="connsiteY6" fmla="*/ 736193 h 1191508"/>
                  <a:gd name="connsiteX7" fmla="*/ 476411 w 2055179"/>
                  <a:gd name="connsiteY7" fmla="*/ 80490 h 1191508"/>
                  <a:gd name="connsiteX8" fmla="*/ 534876 w 2055179"/>
                  <a:gd name="connsiteY8" fmla="*/ 0 h 1191508"/>
                  <a:gd name="connsiteX9" fmla="*/ 1027590 w 2055179"/>
                  <a:gd name="connsiteY9" fmla="*/ 160021 h 1191508"/>
                  <a:gd name="connsiteX10" fmla="*/ 1520303 w 2055179"/>
                  <a:gd name="connsiteY10" fmla="*/ 0 h 1191508"/>
                  <a:gd name="connsiteX11" fmla="*/ 1578768 w 2055179"/>
                  <a:gd name="connsiteY11" fmla="*/ 80490 h 1191508"/>
                  <a:gd name="connsiteX12" fmla="*/ 2055180 w 2055179"/>
                  <a:gd name="connsiteY12" fmla="*/ 736193 h 1191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55179" h="1191508">
                    <a:moveTo>
                      <a:pt x="2055180" y="736193"/>
                    </a:moveTo>
                    <a:cubicBezTo>
                      <a:pt x="1826517" y="902617"/>
                      <a:pt x="1555939" y="1014907"/>
                      <a:pt x="1262254" y="1054286"/>
                    </a:cubicBezTo>
                    <a:cubicBezTo>
                      <a:pt x="1215482" y="1060565"/>
                      <a:pt x="1174278" y="1087416"/>
                      <a:pt x="1148201" y="1126733"/>
                    </a:cubicBezTo>
                    <a:cubicBezTo>
                      <a:pt x="1122278" y="1165771"/>
                      <a:pt x="1077950" y="1191508"/>
                      <a:pt x="1027590" y="1191508"/>
                    </a:cubicBezTo>
                    <a:cubicBezTo>
                      <a:pt x="977230" y="1191508"/>
                      <a:pt x="932902" y="1165771"/>
                      <a:pt x="906979" y="1126733"/>
                    </a:cubicBezTo>
                    <a:cubicBezTo>
                      <a:pt x="880902" y="1087416"/>
                      <a:pt x="839698" y="1060565"/>
                      <a:pt x="792926" y="1054286"/>
                    </a:cubicBezTo>
                    <a:cubicBezTo>
                      <a:pt x="499241" y="1014907"/>
                      <a:pt x="228663" y="902617"/>
                      <a:pt x="0" y="736193"/>
                    </a:cubicBezTo>
                    <a:lnTo>
                      <a:pt x="476411" y="80490"/>
                    </a:lnTo>
                    <a:lnTo>
                      <a:pt x="534876" y="0"/>
                    </a:lnTo>
                    <a:cubicBezTo>
                      <a:pt x="673181" y="100628"/>
                      <a:pt x="843441" y="160021"/>
                      <a:pt x="1027590" y="160021"/>
                    </a:cubicBezTo>
                    <a:cubicBezTo>
                      <a:pt x="1211739" y="160021"/>
                      <a:pt x="1381998" y="100628"/>
                      <a:pt x="1520303" y="0"/>
                    </a:cubicBezTo>
                    <a:lnTo>
                      <a:pt x="1578768" y="80490"/>
                    </a:lnTo>
                    <a:lnTo>
                      <a:pt x="2055180" y="736193"/>
                    </a:lnTo>
                    <a:close/>
                  </a:path>
                </a:pathLst>
              </a:custGeom>
              <a:grpFill/>
              <a:ln w="30932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  <p:pic>
          <p:nvPicPr>
            <p:cNvPr id="38" name="Grafika 37">
              <a:extLst>
                <a:ext uri="{FF2B5EF4-FFF2-40B4-BE49-F238E27FC236}">
                  <a16:creationId xmlns:a16="http://schemas.microsoft.com/office/drawing/2014/main" id="{163AB93D-340E-3864-0E2C-A51F1DD0A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5812443" y="4995684"/>
              <a:ext cx="434300" cy="424648"/>
            </a:xfrm>
            <a:prstGeom prst="rect">
              <a:avLst/>
            </a:prstGeom>
          </p:spPr>
        </p:pic>
      </p:grpSp>
      <p:grpSp>
        <p:nvGrpSpPr>
          <p:cNvPr id="49" name="Grupa 48">
            <a:extLst>
              <a:ext uri="{FF2B5EF4-FFF2-40B4-BE49-F238E27FC236}">
                <a16:creationId xmlns:a16="http://schemas.microsoft.com/office/drawing/2014/main" id="{4E48D0A2-28A5-ACEE-F202-1BF66605888E}"/>
              </a:ext>
            </a:extLst>
          </p:cNvPr>
          <p:cNvGrpSpPr/>
          <p:nvPr/>
        </p:nvGrpSpPr>
        <p:grpSpPr>
          <a:xfrm>
            <a:off x="4518658" y="2375555"/>
            <a:ext cx="1540830" cy="1379639"/>
            <a:chOff x="4518658" y="2375555"/>
            <a:chExt cx="1540830" cy="1379639"/>
          </a:xfrm>
        </p:grpSpPr>
        <p:grpSp>
          <p:nvGrpSpPr>
            <p:cNvPr id="10" name="Grafika 7">
              <a:extLst>
                <a:ext uri="{FF2B5EF4-FFF2-40B4-BE49-F238E27FC236}">
                  <a16:creationId xmlns:a16="http://schemas.microsoft.com/office/drawing/2014/main" id="{4269031D-4FE7-0C44-D66A-41E52D5128D4}"/>
                </a:ext>
              </a:extLst>
            </p:cNvPr>
            <p:cNvGrpSpPr/>
            <p:nvPr/>
          </p:nvGrpSpPr>
          <p:grpSpPr>
            <a:xfrm>
              <a:off x="4518658" y="2375555"/>
              <a:ext cx="1540830" cy="1379639"/>
              <a:chOff x="4396889" y="2109777"/>
              <a:chExt cx="1663000" cy="1489029"/>
            </a:xfrm>
            <a:solidFill>
              <a:schemeClr val="accent2"/>
            </a:solidFill>
          </p:grpSpPr>
          <p:sp>
            <p:nvSpPr>
              <p:cNvPr id="11" name="Dowolny kształt: kształt 10">
                <a:extLst>
                  <a:ext uri="{FF2B5EF4-FFF2-40B4-BE49-F238E27FC236}">
                    <a16:creationId xmlns:a16="http://schemas.microsoft.com/office/drawing/2014/main" id="{41B27C11-D8C0-5121-91EA-8F4284308107}"/>
                  </a:ext>
                </a:extLst>
              </p:cNvPr>
              <p:cNvSpPr/>
              <p:nvPr/>
            </p:nvSpPr>
            <p:spPr>
              <a:xfrm>
                <a:off x="4396889" y="2109777"/>
                <a:ext cx="1663000" cy="1489029"/>
              </a:xfrm>
              <a:custGeom>
                <a:avLst/>
                <a:gdLst>
                  <a:gd name="connsiteX0" fmla="*/ 1663001 w 1663000"/>
                  <a:gd name="connsiteY0" fmla="*/ 0 h 1489029"/>
                  <a:gd name="connsiteX1" fmla="*/ 1663001 w 1663000"/>
                  <a:gd name="connsiteY1" fmla="*/ 909949 h 1489029"/>
                  <a:gd name="connsiteX2" fmla="*/ 865620 w 1663000"/>
                  <a:gd name="connsiteY2" fmla="*/ 1489029 h 1489029"/>
                  <a:gd name="connsiteX3" fmla="*/ 770963 w 1663000"/>
                  <a:gd name="connsiteY3" fmla="*/ 1458281 h 1489029"/>
                  <a:gd name="connsiteX4" fmla="*/ 0 w 1663000"/>
                  <a:gd name="connsiteY4" fmla="*/ 1207779 h 1489029"/>
                  <a:gd name="connsiteX5" fmla="*/ 454758 w 1663000"/>
                  <a:gd name="connsiteY5" fmla="*/ 484794 h 1489029"/>
                  <a:gd name="connsiteX6" fmla="*/ 504623 w 1663000"/>
                  <a:gd name="connsiteY6" fmla="*/ 361059 h 1489029"/>
                  <a:gd name="connsiteX7" fmla="*/ 564047 w 1663000"/>
                  <a:gd name="connsiteY7" fmla="*/ 235530 h 1489029"/>
                  <a:gd name="connsiteX8" fmla="*/ 701548 w 1663000"/>
                  <a:gd name="connsiteY8" fmla="*/ 217743 h 1489029"/>
                  <a:gd name="connsiteX9" fmla="*/ 834656 w 1663000"/>
                  <a:gd name="connsiteY9" fmla="*/ 208339 h 1489029"/>
                  <a:gd name="connsiteX10" fmla="*/ 1663001 w 1663000"/>
                  <a:gd name="connsiteY10" fmla="*/ 0 h 148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3000" h="1489029">
                    <a:moveTo>
                      <a:pt x="1663001" y="0"/>
                    </a:moveTo>
                    <a:lnTo>
                      <a:pt x="1663001" y="909949"/>
                    </a:lnTo>
                    <a:cubicBezTo>
                      <a:pt x="1290527" y="909949"/>
                      <a:pt x="974786" y="1152934"/>
                      <a:pt x="865620" y="1489029"/>
                    </a:cubicBezTo>
                    <a:lnTo>
                      <a:pt x="770963" y="1458281"/>
                    </a:lnTo>
                    <a:lnTo>
                      <a:pt x="0" y="1207779"/>
                    </a:lnTo>
                    <a:cubicBezTo>
                      <a:pt x="90265" y="929715"/>
                      <a:pt x="248367" y="682214"/>
                      <a:pt x="454758" y="484794"/>
                    </a:cubicBezTo>
                    <a:cubicBezTo>
                      <a:pt x="488414" y="452623"/>
                      <a:pt x="507314" y="407522"/>
                      <a:pt x="504623" y="361059"/>
                    </a:cubicBezTo>
                    <a:cubicBezTo>
                      <a:pt x="501901" y="313514"/>
                      <a:pt x="522657" y="265598"/>
                      <a:pt x="564047" y="235530"/>
                    </a:cubicBezTo>
                    <a:cubicBezTo>
                      <a:pt x="605374" y="205524"/>
                      <a:pt x="657219" y="200544"/>
                      <a:pt x="701548" y="217743"/>
                    </a:cubicBezTo>
                    <a:cubicBezTo>
                      <a:pt x="744979" y="234571"/>
                      <a:pt x="793668" y="230457"/>
                      <a:pt x="834656" y="208339"/>
                    </a:cubicBezTo>
                    <a:cubicBezTo>
                      <a:pt x="1081198" y="75448"/>
                      <a:pt x="1363283" y="0"/>
                      <a:pt x="1663001" y="0"/>
                    </a:cubicBezTo>
                    <a:close/>
                  </a:path>
                </a:pathLst>
              </a:custGeom>
              <a:grpFill/>
              <a:ln w="3093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12" name="Dowolny kształt: kształt 11">
                <a:extLst>
                  <a:ext uri="{FF2B5EF4-FFF2-40B4-BE49-F238E27FC236}">
                    <a16:creationId xmlns:a16="http://schemas.microsoft.com/office/drawing/2014/main" id="{901BD82D-7C78-7665-8412-23AF8015532C}"/>
                  </a:ext>
                </a:extLst>
              </p:cNvPr>
              <p:cNvSpPr/>
              <p:nvPr/>
            </p:nvSpPr>
            <p:spPr>
              <a:xfrm>
                <a:off x="4396889" y="2109777"/>
                <a:ext cx="1663000" cy="1489029"/>
              </a:xfrm>
              <a:custGeom>
                <a:avLst/>
                <a:gdLst>
                  <a:gd name="connsiteX0" fmla="*/ 1663001 w 1663000"/>
                  <a:gd name="connsiteY0" fmla="*/ 0 h 1489029"/>
                  <a:gd name="connsiteX1" fmla="*/ 1663001 w 1663000"/>
                  <a:gd name="connsiteY1" fmla="*/ 909949 h 1489029"/>
                  <a:gd name="connsiteX2" fmla="*/ 865620 w 1663000"/>
                  <a:gd name="connsiteY2" fmla="*/ 1489029 h 1489029"/>
                  <a:gd name="connsiteX3" fmla="*/ 770963 w 1663000"/>
                  <a:gd name="connsiteY3" fmla="*/ 1458281 h 1489029"/>
                  <a:gd name="connsiteX4" fmla="*/ 0 w 1663000"/>
                  <a:gd name="connsiteY4" fmla="*/ 1207779 h 1489029"/>
                  <a:gd name="connsiteX5" fmla="*/ 454758 w 1663000"/>
                  <a:gd name="connsiteY5" fmla="*/ 484794 h 1489029"/>
                  <a:gd name="connsiteX6" fmla="*/ 504623 w 1663000"/>
                  <a:gd name="connsiteY6" fmla="*/ 361059 h 1489029"/>
                  <a:gd name="connsiteX7" fmla="*/ 564047 w 1663000"/>
                  <a:gd name="connsiteY7" fmla="*/ 235530 h 1489029"/>
                  <a:gd name="connsiteX8" fmla="*/ 701548 w 1663000"/>
                  <a:gd name="connsiteY8" fmla="*/ 217743 h 1489029"/>
                  <a:gd name="connsiteX9" fmla="*/ 834656 w 1663000"/>
                  <a:gd name="connsiteY9" fmla="*/ 208339 h 1489029"/>
                  <a:gd name="connsiteX10" fmla="*/ 1663001 w 1663000"/>
                  <a:gd name="connsiteY10" fmla="*/ 0 h 148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3000" h="1489029">
                    <a:moveTo>
                      <a:pt x="1663001" y="0"/>
                    </a:moveTo>
                    <a:lnTo>
                      <a:pt x="1663001" y="909949"/>
                    </a:lnTo>
                    <a:cubicBezTo>
                      <a:pt x="1290527" y="909949"/>
                      <a:pt x="974786" y="1152934"/>
                      <a:pt x="865620" y="1489029"/>
                    </a:cubicBezTo>
                    <a:lnTo>
                      <a:pt x="770963" y="1458281"/>
                    </a:lnTo>
                    <a:lnTo>
                      <a:pt x="0" y="1207779"/>
                    </a:lnTo>
                    <a:cubicBezTo>
                      <a:pt x="90265" y="929715"/>
                      <a:pt x="248367" y="682214"/>
                      <a:pt x="454758" y="484794"/>
                    </a:cubicBezTo>
                    <a:cubicBezTo>
                      <a:pt x="488414" y="452623"/>
                      <a:pt x="507314" y="407522"/>
                      <a:pt x="504623" y="361059"/>
                    </a:cubicBezTo>
                    <a:cubicBezTo>
                      <a:pt x="501901" y="313514"/>
                      <a:pt x="522657" y="265598"/>
                      <a:pt x="564047" y="235530"/>
                    </a:cubicBezTo>
                    <a:cubicBezTo>
                      <a:pt x="605374" y="205524"/>
                      <a:pt x="657219" y="200544"/>
                      <a:pt x="701548" y="217743"/>
                    </a:cubicBezTo>
                    <a:cubicBezTo>
                      <a:pt x="744979" y="234571"/>
                      <a:pt x="793668" y="230457"/>
                      <a:pt x="834656" y="208339"/>
                    </a:cubicBezTo>
                    <a:cubicBezTo>
                      <a:pt x="1081198" y="75448"/>
                      <a:pt x="1363283" y="0"/>
                      <a:pt x="1663001" y="0"/>
                    </a:cubicBezTo>
                    <a:close/>
                  </a:path>
                </a:pathLst>
              </a:custGeom>
              <a:grpFill/>
              <a:ln w="30932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  <p:pic>
          <p:nvPicPr>
            <p:cNvPr id="39" name="Grafika 38">
              <a:extLst>
                <a:ext uri="{FF2B5EF4-FFF2-40B4-BE49-F238E27FC236}">
                  <a16:creationId xmlns:a16="http://schemas.microsoft.com/office/drawing/2014/main" id="{089DCA6A-FBA1-BCBE-1870-8D417B47A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5160430" y="2784002"/>
              <a:ext cx="471526" cy="471526"/>
            </a:xfrm>
            <a:prstGeom prst="rect">
              <a:avLst/>
            </a:prstGeom>
          </p:spPr>
        </p:pic>
      </p:grpSp>
      <p:grpSp>
        <p:nvGrpSpPr>
          <p:cNvPr id="44" name="Grupa 43">
            <a:extLst>
              <a:ext uri="{FF2B5EF4-FFF2-40B4-BE49-F238E27FC236}">
                <a16:creationId xmlns:a16="http://schemas.microsoft.com/office/drawing/2014/main" id="{311426F7-DCBB-CF10-EED8-EB5ECFFE359A}"/>
              </a:ext>
            </a:extLst>
          </p:cNvPr>
          <p:cNvGrpSpPr/>
          <p:nvPr/>
        </p:nvGrpSpPr>
        <p:grpSpPr>
          <a:xfrm>
            <a:off x="9353550" y="368300"/>
            <a:ext cx="2838452" cy="1237121"/>
            <a:chOff x="9353550" y="377444"/>
            <a:chExt cx="2838452" cy="1237121"/>
          </a:xfrm>
        </p:grpSpPr>
        <p:sp>
          <p:nvSpPr>
            <p:cNvPr id="40" name="Prostokąt: zaokrąglone rogi u góry 39">
              <a:extLst>
                <a:ext uri="{FF2B5EF4-FFF2-40B4-BE49-F238E27FC236}">
                  <a16:creationId xmlns:a16="http://schemas.microsoft.com/office/drawing/2014/main" id="{AB449F06-D6C5-144C-A4CE-8C32B20E1181}"/>
                </a:ext>
              </a:extLst>
            </p:cNvPr>
            <p:cNvSpPr/>
            <p:nvPr/>
          </p:nvSpPr>
          <p:spPr>
            <a:xfrm rot="16200000">
              <a:off x="10154215" y="-423221"/>
              <a:ext cx="1237121" cy="2838452"/>
            </a:xfrm>
            <a:prstGeom prst="round2Same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grpSp>
          <p:nvGrpSpPr>
            <p:cNvPr id="43" name="Grupa 42">
              <a:extLst>
                <a:ext uri="{FF2B5EF4-FFF2-40B4-BE49-F238E27FC236}">
                  <a16:creationId xmlns:a16="http://schemas.microsoft.com/office/drawing/2014/main" id="{1D9E6FA6-DD21-4402-4254-8ADECB5CAA3F}"/>
                </a:ext>
              </a:extLst>
            </p:cNvPr>
            <p:cNvGrpSpPr/>
            <p:nvPr/>
          </p:nvGrpSpPr>
          <p:grpSpPr>
            <a:xfrm>
              <a:off x="9524668" y="613564"/>
              <a:ext cx="2409665" cy="764919"/>
              <a:chOff x="7978673" y="576143"/>
              <a:chExt cx="2409665" cy="764919"/>
            </a:xfrm>
          </p:grpSpPr>
          <p:sp>
            <p:nvSpPr>
              <p:cNvPr id="41" name="Symbol zastępczy tekstu 9">
                <a:extLst>
                  <a:ext uri="{FF2B5EF4-FFF2-40B4-BE49-F238E27FC236}">
                    <a16:creationId xmlns:a16="http://schemas.microsoft.com/office/drawing/2014/main" id="{28D53BDB-51E8-5F3A-A880-6CBC975B5C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78673" y="576143"/>
                <a:ext cx="2409665" cy="39595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800" dirty="0">
                    <a:solidFill>
                      <a:schemeClr val="bg1"/>
                    </a:solidFill>
                    <a:latin typeface="+mj-lt"/>
                  </a:rPr>
                  <a:t>Zamów i zarabiaj z </a:t>
                </a:r>
              </a:p>
            </p:txBody>
          </p:sp>
          <p:pic>
            <p:nvPicPr>
              <p:cNvPr id="42" name="Grafika 41">
                <a:extLst>
                  <a:ext uri="{FF2B5EF4-FFF2-40B4-BE49-F238E27FC236}">
                    <a16:creationId xmlns:a16="http://schemas.microsoft.com/office/drawing/2014/main" id="{1AC30BE4-DF7F-DF74-893B-E44F9B394B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8029840" y="972101"/>
                <a:ext cx="1837571" cy="36896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2473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" presetClass="entr" presetSubtype="2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60E17-04EE-B466-E48C-4AB146FA5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81FB558-B014-DFC1-451B-A298A1DEA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solidFill>
                  <a:schemeClr val="tx2"/>
                </a:solidFill>
                <a:latin typeface="+mn-lt"/>
              </a:rPr>
              <a:t>Zamów i </a:t>
            </a:r>
            <a:r>
              <a:rPr lang="pl-PL" cap="none" dirty="0">
                <a:solidFill>
                  <a:schemeClr val="tx2"/>
                </a:solidFill>
                <a:latin typeface="+mj-lt"/>
              </a:rPr>
              <a:t>zarabiaj</a:t>
            </a:r>
            <a:r>
              <a:rPr lang="pl-PL" cap="none" dirty="0">
                <a:solidFill>
                  <a:schemeClr val="tx2"/>
                </a:solidFill>
                <a:latin typeface="+mn-lt"/>
              </a:rPr>
              <a:t> z</a:t>
            </a:r>
            <a:endParaRPr lang="pl-PL" cap="none" dirty="0">
              <a:solidFill>
                <a:schemeClr val="tx2"/>
              </a:solidFill>
            </a:endParaRPr>
          </a:p>
        </p:txBody>
      </p:sp>
      <p:grpSp>
        <p:nvGrpSpPr>
          <p:cNvPr id="43" name="Grupa 42">
            <a:extLst>
              <a:ext uri="{FF2B5EF4-FFF2-40B4-BE49-F238E27FC236}">
                <a16:creationId xmlns:a16="http://schemas.microsoft.com/office/drawing/2014/main" id="{F7A0480E-2DAF-7C33-6199-14088A3CD24D}"/>
              </a:ext>
            </a:extLst>
          </p:cNvPr>
          <p:cNvGrpSpPr/>
          <p:nvPr/>
        </p:nvGrpSpPr>
        <p:grpSpPr>
          <a:xfrm>
            <a:off x="9524668" y="604420"/>
            <a:ext cx="2409665" cy="764919"/>
            <a:chOff x="7978673" y="576143"/>
            <a:chExt cx="2409665" cy="764919"/>
          </a:xfrm>
        </p:grpSpPr>
        <p:sp>
          <p:nvSpPr>
            <p:cNvPr id="41" name="Symbol zastępczy tekstu 9">
              <a:extLst>
                <a:ext uri="{FF2B5EF4-FFF2-40B4-BE49-F238E27FC236}">
                  <a16:creationId xmlns:a16="http://schemas.microsoft.com/office/drawing/2014/main" id="{5E7FB01B-7863-5F3D-A65D-CA06E88E5F63}"/>
                </a:ext>
              </a:extLst>
            </p:cNvPr>
            <p:cNvSpPr txBox="1">
              <a:spLocks/>
            </p:cNvSpPr>
            <p:nvPr/>
          </p:nvSpPr>
          <p:spPr>
            <a:xfrm>
              <a:off x="7978673" y="576143"/>
              <a:ext cx="2409665" cy="39595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bg1"/>
                  </a:solidFill>
                  <a:latin typeface="+mj-lt"/>
                </a:rPr>
                <a:t>Zamów i zarabiaj z </a:t>
              </a:r>
            </a:p>
          </p:txBody>
        </p:sp>
        <p:pic>
          <p:nvPicPr>
            <p:cNvPr id="42" name="Grafika 41">
              <a:extLst>
                <a:ext uri="{FF2B5EF4-FFF2-40B4-BE49-F238E27FC236}">
                  <a16:creationId xmlns:a16="http://schemas.microsoft.com/office/drawing/2014/main" id="{970A30C1-8CEB-41DD-4F2D-2DDF2D8B9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29840" y="972101"/>
              <a:ext cx="1837571" cy="368961"/>
            </a:xfrm>
            <a:prstGeom prst="rect">
              <a:avLst/>
            </a:prstGeom>
          </p:spPr>
        </p:pic>
      </p:grpSp>
      <p:pic>
        <p:nvPicPr>
          <p:cNvPr id="3" name="Grafika 2">
            <a:extLst>
              <a:ext uri="{FF2B5EF4-FFF2-40B4-BE49-F238E27FC236}">
                <a16:creationId xmlns:a16="http://schemas.microsoft.com/office/drawing/2014/main" id="{5C92B763-C1FD-8005-6276-F5C7A70498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44190" y="386626"/>
            <a:ext cx="3062772" cy="614966"/>
          </a:xfrm>
          <a:prstGeom prst="rect">
            <a:avLst/>
          </a:prstGeom>
        </p:spPr>
      </p:pic>
      <p:sp>
        <p:nvSpPr>
          <p:cNvPr id="28" name="pole tekstowe 27">
            <a:extLst>
              <a:ext uri="{FF2B5EF4-FFF2-40B4-BE49-F238E27FC236}">
                <a16:creationId xmlns:a16="http://schemas.microsoft.com/office/drawing/2014/main" id="{91223AFD-0B05-931E-93F3-AF426C041C25}"/>
              </a:ext>
            </a:extLst>
          </p:cNvPr>
          <p:cNvSpPr txBox="1"/>
          <p:nvPr/>
        </p:nvSpPr>
        <p:spPr>
          <a:xfrm>
            <a:off x="371475" y="1613034"/>
            <a:ext cx="6230493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>
              <a:defRPr lang="pl-PL"/>
            </a:defPPr>
            <a:lvl1pPr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pl-PL" b="0" dirty="0">
                <a:solidFill>
                  <a:schemeClr val="tx1"/>
                </a:solidFill>
              </a:rPr>
              <a:t>Dobierz zestaw. Zamów. Dostawa w 5–7 dni.</a:t>
            </a:r>
          </a:p>
        </p:txBody>
      </p:sp>
      <p:sp>
        <p:nvSpPr>
          <p:cNvPr id="50" name="Prostokąt: zaokrąglone rogi 49">
            <a:extLst>
              <a:ext uri="{FF2B5EF4-FFF2-40B4-BE49-F238E27FC236}">
                <a16:creationId xmlns:a16="http://schemas.microsoft.com/office/drawing/2014/main" id="{007F27AD-6C2D-CDD8-9270-0EBAF1656E44}"/>
              </a:ext>
            </a:extLst>
          </p:cNvPr>
          <p:cNvSpPr/>
          <p:nvPr/>
        </p:nvSpPr>
        <p:spPr>
          <a:xfrm rot="5400000">
            <a:off x="571785" y="2205324"/>
            <a:ext cx="2886265" cy="3267073"/>
          </a:xfrm>
          <a:prstGeom prst="roundRect">
            <a:avLst>
              <a:gd name="adj" fmla="val 5471"/>
            </a:avLst>
          </a:prstGeom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  <a:spcAft>
                <a:spcPct val="35000"/>
              </a:spcAft>
            </a:pPr>
            <a:endParaRPr lang="pl-PL" sz="1400" dirty="0"/>
          </a:p>
        </p:txBody>
      </p:sp>
      <p:grpSp>
        <p:nvGrpSpPr>
          <p:cNvPr id="74" name="Grupa 73">
            <a:extLst>
              <a:ext uri="{FF2B5EF4-FFF2-40B4-BE49-F238E27FC236}">
                <a16:creationId xmlns:a16="http://schemas.microsoft.com/office/drawing/2014/main" id="{BF3C4910-61F0-4E27-8614-72D2E7BAA72D}"/>
              </a:ext>
            </a:extLst>
          </p:cNvPr>
          <p:cNvGrpSpPr/>
          <p:nvPr/>
        </p:nvGrpSpPr>
        <p:grpSpPr>
          <a:xfrm>
            <a:off x="579310" y="3296766"/>
            <a:ext cx="2871216" cy="990355"/>
            <a:chOff x="579310" y="3296766"/>
            <a:chExt cx="2871216" cy="990355"/>
          </a:xfrm>
        </p:grpSpPr>
        <p:sp>
          <p:nvSpPr>
            <p:cNvPr id="53" name="Symbol zastępczy tekstu 9">
              <a:extLst>
                <a:ext uri="{FF2B5EF4-FFF2-40B4-BE49-F238E27FC236}">
                  <a16:creationId xmlns:a16="http://schemas.microsoft.com/office/drawing/2014/main" id="{4751075B-9CC8-8C50-D9C5-463385DBBA6F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986784"/>
              <a:ext cx="2871215" cy="300337"/>
            </a:xfrm>
            <a:prstGeom prst="rect">
              <a:avLst/>
            </a:prstGeom>
          </p:spPr>
          <p:txBody>
            <a:bodyPr wrap="square"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200" dirty="0"/>
                <a:t>Wypełnij elektronicznie i wyślij go do nas</a:t>
              </a:r>
            </a:p>
          </p:txBody>
        </p:sp>
        <p:sp>
          <p:nvSpPr>
            <p:cNvPr id="54" name="Symbol zastępczy tekstu 9">
              <a:extLst>
                <a:ext uri="{FF2B5EF4-FFF2-40B4-BE49-F238E27FC236}">
                  <a16:creationId xmlns:a16="http://schemas.microsoft.com/office/drawing/2014/main" id="{EC069F73-E6F4-B44A-9302-81C5DFF9D8EA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296766"/>
              <a:ext cx="2871216" cy="690018"/>
            </a:xfrm>
            <a:prstGeom prst="rect">
              <a:avLst/>
            </a:prstGeom>
          </p:spPr>
          <p:txBody>
            <a:bodyPr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Kalkulator kosztów zakupu </a:t>
              </a:r>
            </a:p>
          </p:txBody>
        </p:sp>
      </p:grpSp>
      <p:grpSp>
        <p:nvGrpSpPr>
          <p:cNvPr id="55" name="Grupa 54">
            <a:extLst>
              <a:ext uri="{FF2B5EF4-FFF2-40B4-BE49-F238E27FC236}">
                <a16:creationId xmlns:a16="http://schemas.microsoft.com/office/drawing/2014/main" id="{BF5D544E-DA1A-E31A-8689-7F9B54B9B9A6}"/>
              </a:ext>
            </a:extLst>
          </p:cNvPr>
          <p:cNvGrpSpPr/>
          <p:nvPr/>
        </p:nvGrpSpPr>
        <p:grpSpPr>
          <a:xfrm>
            <a:off x="579310" y="4617214"/>
            <a:ext cx="2871215" cy="395959"/>
            <a:chOff x="9275975" y="613563"/>
            <a:chExt cx="2513690" cy="395959"/>
          </a:xfrm>
        </p:grpSpPr>
        <p:sp>
          <p:nvSpPr>
            <p:cNvPr id="56" name="Prostokąt: zaokrąglone rogi 55">
              <a:extLst>
                <a:ext uri="{FF2B5EF4-FFF2-40B4-BE49-F238E27FC236}">
                  <a16:creationId xmlns:a16="http://schemas.microsoft.com/office/drawing/2014/main" id="{4E7FAC02-08A0-93C5-1E75-A7B665C6B983}"/>
                </a:ext>
              </a:extLst>
            </p:cNvPr>
            <p:cNvSpPr/>
            <p:nvPr/>
          </p:nvSpPr>
          <p:spPr>
            <a:xfrm>
              <a:off x="9275975" y="613563"/>
              <a:ext cx="2513689" cy="395959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58" name="Symbol zastępczy tekstu 9">
              <a:extLst>
                <a:ext uri="{FF2B5EF4-FFF2-40B4-BE49-F238E27FC236}">
                  <a16:creationId xmlns:a16="http://schemas.microsoft.com/office/drawing/2014/main" id="{782958E5-C1D8-6BC0-29E0-9B21E9AB07DD}"/>
                </a:ext>
              </a:extLst>
            </p:cNvPr>
            <p:cNvSpPr txBox="1">
              <a:spLocks/>
            </p:cNvSpPr>
            <p:nvPr/>
          </p:nvSpPr>
          <p:spPr>
            <a:xfrm>
              <a:off x="9275975" y="613564"/>
              <a:ext cx="2513690" cy="39595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bg1"/>
                  </a:solidFill>
                  <a:latin typeface="+mj-lt"/>
                </a:rPr>
                <a:t>Pobierz</a:t>
              </a:r>
            </a:p>
          </p:txBody>
        </p:sp>
      </p:grpSp>
      <p:grpSp>
        <p:nvGrpSpPr>
          <p:cNvPr id="60" name="Grupa 59">
            <a:extLst>
              <a:ext uri="{FF2B5EF4-FFF2-40B4-BE49-F238E27FC236}">
                <a16:creationId xmlns:a16="http://schemas.microsoft.com/office/drawing/2014/main" id="{5E0C426F-DBDF-C940-4CCA-F77A6A63E2B8}"/>
              </a:ext>
            </a:extLst>
          </p:cNvPr>
          <p:cNvGrpSpPr/>
          <p:nvPr/>
        </p:nvGrpSpPr>
        <p:grpSpPr>
          <a:xfrm>
            <a:off x="1659526" y="2490856"/>
            <a:ext cx="710782" cy="710782"/>
            <a:chOff x="4318440" y="368300"/>
            <a:chExt cx="609768" cy="609768"/>
          </a:xfrm>
        </p:grpSpPr>
        <p:sp>
          <p:nvSpPr>
            <p:cNvPr id="61" name="Owal 60">
              <a:extLst>
                <a:ext uri="{FF2B5EF4-FFF2-40B4-BE49-F238E27FC236}">
                  <a16:creationId xmlns:a16="http://schemas.microsoft.com/office/drawing/2014/main" id="{7CB3FB2A-A627-9B57-83C1-E4AF233CFCD1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62" name="Grafika 61">
              <a:extLst>
                <a:ext uri="{FF2B5EF4-FFF2-40B4-BE49-F238E27FC236}">
                  <a16:creationId xmlns:a16="http://schemas.microsoft.com/office/drawing/2014/main" id="{F681F531-705E-936D-2B30-BE3F1A4B8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447906" y="497766"/>
              <a:ext cx="350836" cy="350836"/>
            </a:xfrm>
            <a:prstGeom prst="rect">
              <a:avLst/>
            </a:prstGeom>
          </p:spPr>
        </p:pic>
      </p:grpSp>
      <p:sp>
        <p:nvSpPr>
          <p:cNvPr id="75" name="Prostokąt: zaokrąglone rogi 74">
            <a:extLst>
              <a:ext uri="{FF2B5EF4-FFF2-40B4-BE49-F238E27FC236}">
                <a16:creationId xmlns:a16="http://schemas.microsoft.com/office/drawing/2014/main" id="{5BE6EC6D-4DD4-27EB-E9D3-98212BED015C}"/>
              </a:ext>
            </a:extLst>
          </p:cNvPr>
          <p:cNvSpPr/>
          <p:nvPr/>
        </p:nvSpPr>
        <p:spPr>
          <a:xfrm rot="5400000">
            <a:off x="4657820" y="2205324"/>
            <a:ext cx="2886265" cy="3267073"/>
          </a:xfrm>
          <a:prstGeom prst="roundRect">
            <a:avLst>
              <a:gd name="adj" fmla="val 5471"/>
            </a:avLst>
          </a:prstGeom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  <a:spcAft>
                <a:spcPct val="35000"/>
              </a:spcAft>
            </a:pPr>
            <a:endParaRPr lang="pl-PL" sz="1400" dirty="0"/>
          </a:p>
        </p:txBody>
      </p:sp>
      <p:grpSp>
        <p:nvGrpSpPr>
          <p:cNvPr id="76" name="Grupa 75">
            <a:extLst>
              <a:ext uri="{FF2B5EF4-FFF2-40B4-BE49-F238E27FC236}">
                <a16:creationId xmlns:a16="http://schemas.microsoft.com/office/drawing/2014/main" id="{219377B5-5EB0-3CC0-2C32-85D4D4AED631}"/>
              </a:ext>
            </a:extLst>
          </p:cNvPr>
          <p:cNvGrpSpPr/>
          <p:nvPr/>
        </p:nvGrpSpPr>
        <p:grpSpPr>
          <a:xfrm>
            <a:off x="4665345" y="3296766"/>
            <a:ext cx="2871216" cy="1085976"/>
            <a:chOff x="579310" y="3296766"/>
            <a:chExt cx="2871216" cy="1085976"/>
          </a:xfrm>
        </p:grpSpPr>
        <p:sp>
          <p:nvSpPr>
            <p:cNvPr id="77" name="Symbol zastępczy tekstu 9">
              <a:extLst>
                <a:ext uri="{FF2B5EF4-FFF2-40B4-BE49-F238E27FC236}">
                  <a16:creationId xmlns:a16="http://schemas.microsoft.com/office/drawing/2014/main" id="{F3AF79E3-6F48-5E7F-4B1C-ECE6FDB7271B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986784"/>
              <a:ext cx="2871215" cy="395958"/>
            </a:xfrm>
            <a:prstGeom prst="rect">
              <a:avLst/>
            </a:prstGeom>
          </p:spPr>
          <p:txBody>
            <a:bodyPr wrap="square"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200" dirty="0"/>
                <a:t>Sprawdź ile kosztuje produkcja wody demineralizowanej </a:t>
              </a:r>
            </a:p>
          </p:txBody>
        </p:sp>
        <p:sp>
          <p:nvSpPr>
            <p:cNvPr id="78" name="Symbol zastępczy tekstu 9">
              <a:extLst>
                <a:ext uri="{FF2B5EF4-FFF2-40B4-BE49-F238E27FC236}">
                  <a16:creationId xmlns:a16="http://schemas.microsoft.com/office/drawing/2014/main" id="{B3F09DDC-E8DF-E3B5-70B5-AECA305BBD70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296766"/>
              <a:ext cx="2871216" cy="690018"/>
            </a:xfrm>
            <a:prstGeom prst="rect">
              <a:avLst/>
            </a:prstGeom>
          </p:spPr>
          <p:txBody>
            <a:bodyPr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Kalkulator kosztów eksploatacji</a:t>
              </a:r>
            </a:p>
          </p:txBody>
        </p:sp>
      </p:grpSp>
      <p:grpSp>
        <p:nvGrpSpPr>
          <p:cNvPr id="79" name="Grupa 78">
            <a:extLst>
              <a:ext uri="{FF2B5EF4-FFF2-40B4-BE49-F238E27FC236}">
                <a16:creationId xmlns:a16="http://schemas.microsoft.com/office/drawing/2014/main" id="{8A3E19B7-AEF8-E1BE-4553-0684F519FC7D}"/>
              </a:ext>
            </a:extLst>
          </p:cNvPr>
          <p:cNvGrpSpPr/>
          <p:nvPr/>
        </p:nvGrpSpPr>
        <p:grpSpPr>
          <a:xfrm>
            <a:off x="4665345" y="4617214"/>
            <a:ext cx="2871215" cy="395959"/>
            <a:chOff x="9275975" y="613563"/>
            <a:chExt cx="2513690" cy="395959"/>
          </a:xfrm>
        </p:grpSpPr>
        <p:sp>
          <p:nvSpPr>
            <p:cNvPr id="80" name="Prostokąt: zaokrąglone rogi 79">
              <a:extLst>
                <a:ext uri="{FF2B5EF4-FFF2-40B4-BE49-F238E27FC236}">
                  <a16:creationId xmlns:a16="http://schemas.microsoft.com/office/drawing/2014/main" id="{E589CE4E-B7FD-23C7-E2F6-4AA396D3AE1D}"/>
                </a:ext>
              </a:extLst>
            </p:cNvPr>
            <p:cNvSpPr/>
            <p:nvPr/>
          </p:nvSpPr>
          <p:spPr>
            <a:xfrm>
              <a:off x="9275975" y="613563"/>
              <a:ext cx="2513689" cy="395959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81" name="Symbol zastępczy tekstu 9">
              <a:extLst>
                <a:ext uri="{FF2B5EF4-FFF2-40B4-BE49-F238E27FC236}">
                  <a16:creationId xmlns:a16="http://schemas.microsoft.com/office/drawing/2014/main" id="{C1D9102F-FCA1-C33A-7E73-4794B5DB458B}"/>
                </a:ext>
              </a:extLst>
            </p:cNvPr>
            <p:cNvSpPr txBox="1">
              <a:spLocks/>
            </p:cNvSpPr>
            <p:nvPr/>
          </p:nvSpPr>
          <p:spPr>
            <a:xfrm>
              <a:off x="9275975" y="613564"/>
              <a:ext cx="2513690" cy="39595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bg1"/>
                  </a:solidFill>
                  <a:latin typeface="+mj-lt"/>
                </a:rPr>
                <a:t>Pobierz</a:t>
              </a:r>
            </a:p>
          </p:txBody>
        </p:sp>
      </p:grpSp>
      <p:grpSp>
        <p:nvGrpSpPr>
          <p:cNvPr id="82" name="Grupa 81">
            <a:extLst>
              <a:ext uri="{FF2B5EF4-FFF2-40B4-BE49-F238E27FC236}">
                <a16:creationId xmlns:a16="http://schemas.microsoft.com/office/drawing/2014/main" id="{F0BA2162-15D0-B398-368D-75A44B70A191}"/>
              </a:ext>
            </a:extLst>
          </p:cNvPr>
          <p:cNvGrpSpPr/>
          <p:nvPr/>
        </p:nvGrpSpPr>
        <p:grpSpPr>
          <a:xfrm>
            <a:off x="5745561" y="2490856"/>
            <a:ext cx="710782" cy="710782"/>
            <a:chOff x="4318440" y="368300"/>
            <a:chExt cx="609768" cy="609768"/>
          </a:xfrm>
        </p:grpSpPr>
        <p:sp>
          <p:nvSpPr>
            <p:cNvPr id="83" name="Owal 82">
              <a:extLst>
                <a:ext uri="{FF2B5EF4-FFF2-40B4-BE49-F238E27FC236}">
                  <a16:creationId xmlns:a16="http://schemas.microsoft.com/office/drawing/2014/main" id="{1FEDF2E6-7407-661C-3702-CF1D60C16D38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84" name="Grafika 83">
              <a:extLst>
                <a:ext uri="{FF2B5EF4-FFF2-40B4-BE49-F238E27FC236}">
                  <a16:creationId xmlns:a16="http://schemas.microsoft.com/office/drawing/2014/main" id="{2F7EA915-98E0-B3A9-66CB-CA0CF78D3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4447906" y="497766"/>
              <a:ext cx="350836" cy="350836"/>
            </a:xfrm>
            <a:prstGeom prst="rect">
              <a:avLst/>
            </a:prstGeom>
          </p:spPr>
        </p:pic>
      </p:grpSp>
      <p:sp>
        <p:nvSpPr>
          <p:cNvPr id="85" name="Prostokąt: zaokrąglone rogi 84">
            <a:extLst>
              <a:ext uri="{FF2B5EF4-FFF2-40B4-BE49-F238E27FC236}">
                <a16:creationId xmlns:a16="http://schemas.microsoft.com/office/drawing/2014/main" id="{C3CDA544-38B8-BB63-A6C5-B944F59C24C9}"/>
              </a:ext>
            </a:extLst>
          </p:cNvPr>
          <p:cNvSpPr/>
          <p:nvPr/>
        </p:nvSpPr>
        <p:spPr>
          <a:xfrm rot="5400000">
            <a:off x="8743856" y="2205324"/>
            <a:ext cx="2886265" cy="3267073"/>
          </a:xfrm>
          <a:prstGeom prst="roundRect">
            <a:avLst>
              <a:gd name="adj" fmla="val 5471"/>
            </a:avLst>
          </a:prstGeom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  <a:spcAft>
                <a:spcPct val="35000"/>
              </a:spcAft>
            </a:pPr>
            <a:endParaRPr lang="pl-PL" sz="1400" dirty="0"/>
          </a:p>
        </p:txBody>
      </p:sp>
      <p:grpSp>
        <p:nvGrpSpPr>
          <p:cNvPr id="86" name="Grupa 85">
            <a:extLst>
              <a:ext uri="{FF2B5EF4-FFF2-40B4-BE49-F238E27FC236}">
                <a16:creationId xmlns:a16="http://schemas.microsoft.com/office/drawing/2014/main" id="{D7BA6B2E-991D-039F-9E54-A5D76D1285B8}"/>
              </a:ext>
            </a:extLst>
          </p:cNvPr>
          <p:cNvGrpSpPr/>
          <p:nvPr/>
        </p:nvGrpSpPr>
        <p:grpSpPr>
          <a:xfrm>
            <a:off x="8751381" y="3296766"/>
            <a:ext cx="2871216" cy="1085976"/>
            <a:chOff x="579310" y="3296766"/>
            <a:chExt cx="2871216" cy="1085976"/>
          </a:xfrm>
        </p:grpSpPr>
        <p:sp>
          <p:nvSpPr>
            <p:cNvPr id="87" name="Symbol zastępczy tekstu 9">
              <a:extLst>
                <a:ext uri="{FF2B5EF4-FFF2-40B4-BE49-F238E27FC236}">
                  <a16:creationId xmlns:a16="http://schemas.microsoft.com/office/drawing/2014/main" id="{5C1273A1-F508-0E9B-696B-963152285B26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986784"/>
              <a:ext cx="2871215" cy="395958"/>
            </a:xfrm>
            <a:prstGeom prst="rect">
              <a:avLst/>
            </a:prstGeom>
          </p:spPr>
          <p:txBody>
            <a:bodyPr wrap="square"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200" dirty="0"/>
                <a:t>Poznaj szczegółowe parametry</a:t>
              </a:r>
              <a:br>
                <a:rPr lang="pl-PL" sz="1200" dirty="0"/>
              </a:br>
              <a:r>
                <a:rPr lang="pl-PL" sz="1200" dirty="0"/>
                <a:t>modeli </a:t>
              </a:r>
              <a:r>
                <a:rPr lang="pl-PL" sz="1200" dirty="0" err="1"/>
                <a:t>AcuaClean</a:t>
              </a:r>
              <a:endParaRPr lang="pl-PL" sz="1200" dirty="0"/>
            </a:p>
          </p:txBody>
        </p:sp>
        <p:sp>
          <p:nvSpPr>
            <p:cNvPr id="88" name="Symbol zastępczy tekstu 9">
              <a:extLst>
                <a:ext uri="{FF2B5EF4-FFF2-40B4-BE49-F238E27FC236}">
                  <a16:creationId xmlns:a16="http://schemas.microsoft.com/office/drawing/2014/main" id="{E26C11D4-1C60-31FF-E677-784FA238930B}"/>
                </a:ext>
              </a:extLst>
            </p:cNvPr>
            <p:cNvSpPr txBox="1">
              <a:spLocks/>
            </p:cNvSpPr>
            <p:nvPr/>
          </p:nvSpPr>
          <p:spPr>
            <a:xfrm>
              <a:off x="579310" y="3296766"/>
              <a:ext cx="2871216" cy="690018"/>
            </a:xfrm>
            <a:prstGeom prst="rect">
              <a:avLst/>
            </a:prstGeom>
          </p:spPr>
          <p:txBody>
            <a:bodyPr l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Pobierz karty produktowe</a:t>
              </a:r>
            </a:p>
          </p:txBody>
        </p:sp>
      </p:grpSp>
      <p:grpSp>
        <p:nvGrpSpPr>
          <p:cNvPr id="89" name="Grupa 88">
            <a:extLst>
              <a:ext uri="{FF2B5EF4-FFF2-40B4-BE49-F238E27FC236}">
                <a16:creationId xmlns:a16="http://schemas.microsoft.com/office/drawing/2014/main" id="{C11C25B1-9FA8-97A8-9B55-A1541646BF52}"/>
              </a:ext>
            </a:extLst>
          </p:cNvPr>
          <p:cNvGrpSpPr/>
          <p:nvPr/>
        </p:nvGrpSpPr>
        <p:grpSpPr>
          <a:xfrm>
            <a:off x="8751381" y="4617214"/>
            <a:ext cx="2871215" cy="395959"/>
            <a:chOff x="9275975" y="613563"/>
            <a:chExt cx="2513690" cy="395959"/>
          </a:xfrm>
        </p:grpSpPr>
        <p:sp>
          <p:nvSpPr>
            <p:cNvPr id="90" name="Prostokąt: zaokrąglone rogi 89">
              <a:extLst>
                <a:ext uri="{FF2B5EF4-FFF2-40B4-BE49-F238E27FC236}">
                  <a16:creationId xmlns:a16="http://schemas.microsoft.com/office/drawing/2014/main" id="{29D674BB-ECFC-4049-5699-126B40FD54F2}"/>
                </a:ext>
              </a:extLst>
            </p:cNvPr>
            <p:cNvSpPr/>
            <p:nvPr/>
          </p:nvSpPr>
          <p:spPr>
            <a:xfrm>
              <a:off x="9275975" y="613563"/>
              <a:ext cx="2513689" cy="395959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91" name="Symbol zastępczy tekstu 9">
              <a:extLst>
                <a:ext uri="{FF2B5EF4-FFF2-40B4-BE49-F238E27FC236}">
                  <a16:creationId xmlns:a16="http://schemas.microsoft.com/office/drawing/2014/main" id="{6C3F0056-6AE3-5F5C-4A0A-DB84E8F3814A}"/>
                </a:ext>
              </a:extLst>
            </p:cNvPr>
            <p:cNvSpPr txBox="1">
              <a:spLocks/>
            </p:cNvSpPr>
            <p:nvPr/>
          </p:nvSpPr>
          <p:spPr>
            <a:xfrm>
              <a:off x="9275975" y="613564"/>
              <a:ext cx="2513690" cy="395958"/>
            </a:xfrm>
            <a:prstGeom prst="rect">
              <a:avLst/>
            </a:prstGeom>
          </p:spPr>
          <p:txBody>
            <a:bodyPr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bg1"/>
                  </a:solidFill>
                  <a:latin typeface="+mj-lt"/>
                </a:rPr>
                <a:t>Pobierz</a:t>
              </a:r>
            </a:p>
          </p:txBody>
        </p:sp>
      </p:grpSp>
      <p:grpSp>
        <p:nvGrpSpPr>
          <p:cNvPr id="92" name="Grupa 91">
            <a:extLst>
              <a:ext uri="{FF2B5EF4-FFF2-40B4-BE49-F238E27FC236}">
                <a16:creationId xmlns:a16="http://schemas.microsoft.com/office/drawing/2014/main" id="{C10C090A-6E76-888A-B9ED-F17DC10D6672}"/>
              </a:ext>
            </a:extLst>
          </p:cNvPr>
          <p:cNvGrpSpPr/>
          <p:nvPr/>
        </p:nvGrpSpPr>
        <p:grpSpPr>
          <a:xfrm>
            <a:off x="9831597" y="2490856"/>
            <a:ext cx="710782" cy="710782"/>
            <a:chOff x="4318440" y="368300"/>
            <a:chExt cx="609768" cy="609768"/>
          </a:xfrm>
        </p:grpSpPr>
        <p:sp>
          <p:nvSpPr>
            <p:cNvPr id="93" name="Owal 92">
              <a:extLst>
                <a:ext uri="{FF2B5EF4-FFF2-40B4-BE49-F238E27FC236}">
                  <a16:creationId xmlns:a16="http://schemas.microsoft.com/office/drawing/2014/main" id="{BC842EC4-E122-A6A4-BF00-3583BCD8732F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94" name="Grafika 93">
              <a:extLst>
                <a:ext uri="{FF2B5EF4-FFF2-40B4-BE49-F238E27FC236}">
                  <a16:creationId xmlns:a16="http://schemas.microsoft.com/office/drawing/2014/main" id="{E5143978-9F70-4F13-D81B-2C26FD24D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490786" y="497766"/>
              <a:ext cx="265076" cy="350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42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0" grpId="0" animBg="1"/>
      <p:bldP spid="75" grpId="0" animBg="1"/>
      <p:bldP spid="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natura, krater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D63E8171-AC01-2BA6-9E90-0B8E0D6D0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84" y="-648573"/>
            <a:ext cx="9593073" cy="8509874"/>
          </a:xfrm>
          <a:prstGeom prst="rect">
            <a:avLst/>
          </a:prstGeom>
        </p:spPr>
      </p:pic>
      <p:pic>
        <p:nvPicPr>
          <p:cNvPr id="3" name="Grafika 2">
            <a:extLst>
              <a:ext uri="{FF2B5EF4-FFF2-40B4-BE49-F238E27FC236}">
                <a16:creationId xmlns:a16="http://schemas.microsoft.com/office/drawing/2014/main" id="{DE56865D-A3DD-9800-925C-683F4F3DE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81284" y="2642975"/>
            <a:ext cx="7829432" cy="1572051"/>
          </a:xfrm>
          <a:prstGeom prst="rect">
            <a:avLst/>
          </a:prstGeom>
          <a:effectLst>
            <a:glow rad="8255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285362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EE99D5-E0DA-0384-E5B9-E6E845DB6B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7490" y="5132978"/>
            <a:ext cx="8197021" cy="387798"/>
          </a:xfrm>
        </p:spPr>
        <p:txBody>
          <a:bodyPr/>
          <a:lstStyle/>
          <a:p>
            <a:pPr algn="ctr"/>
            <a:r>
              <a:rPr lang="pl-PL" dirty="0" err="1"/>
              <a:t>Watersystem</a:t>
            </a:r>
            <a:r>
              <a:rPr lang="pl-PL" dirty="0"/>
              <a:t> </a:t>
            </a:r>
            <a:r>
              <a:rPr lang="pl-PL" dirty="0" err="1"/>
              <a:t>AquaClean</a:t>
            </a:r>
            <a:endParaRPr lang="pl-PL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DB5D12C-E01D-61D4-D93D-1B6EAA4D7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7075" y="5575300"/>
            <a:ext cx="8197850" cy="913070"/>
          </a:xfrm>
        </p:spPr>
        <p:txBody>
          <a:bodyPr/>
          <a:lstStyle/>
          <a:p>
            <a:pPr algn="ctr"/>
            <a:r>
              <a:rPr lang="pl-PL" sz="1800" spc="0" dirty="0"/>
              <a:t>System mycia elewacji, szyb, fasad i paneli fotowoltaicznych wodą demineralizowaną</a:t>
            </a:r>
          </a:p>
          <a:p>
            <a:pPr algn="ctr"/>
            <a:r>
              <a:rPr lang="pl-PL" sz="1400" spc="0" dirty="0">
                <a:latin typeface="+mn-lt"/>
              </a:rPr>
              <a:t>Technologia RO+DI    |    Mycie bez smug    |    Gotowe zestawy mobilne i stacjonarne</a:t>
            </a:r>
          </a:p>
        </p:txBody>
      </p:sp>
    </p:spTree>
    <p:extLst>
      <p:ext uri="{BB962C8B-B14F-4D97-AF65-F5344CB8AC3E}">
        <p14:creationId xmlns:p14="http://schemas.microsoft.com/office/powerpoint/2010/main" val="359603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E87C9DB-A835-6861-DB58-82E8B74A8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68301"/>
            <a:ext cx="11484862" cy="1218795"/>
          </a:xfrm>
        </p:spPr>
        <p:txBody>
          <a:bodyPr/>
          <a:lstStyle/>
          <a:p>
            <a:r>
              <a:rPr lang="pl-PL" cap="none" dirty="0">
                <a:latin typeface="+mn-lt"/>
              </a:rPr>
              <a:t>Mycie</a:t>
            </a:r>
            <a:r>
              <a:rPr lang="pl-PL" cap="none" dirty="0"/>
              <a:t> wodą</a:t>
            </a:r>
            <a:br>
              <a:rPr lang="pl-PL" cap="none" dirty="0"/>
            </a:br>
            <a:r>
              <a:rPr lang="pl-PL" cap="none" dirty="0"/>
              <a:t>demineralizowaną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77AEDA1D-99A1-88DD-2D91-52DB3EA485EA}"/>
              </a:ext>
            </a:extLst>
          </p:cNvPr>
          <p:cNvGrpSpPr/>
          <p:nvPr/>
        </p:nvGrpSpPr>
        <p:grpSpPr>
          <a:xfrm>
            <a:off x="381383" y="2095500"/>
            <a:ext cx="3868027" cy="1084785"/>
            <a:chOff x="4318440" y="368300"/>
            <a:chExt cx="3868027" cy="1084785"/>
          </a:xfrm>
        </p:grpSpPr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969BA15B-F56D-1D12-3B80-F09EC8442700}"/>
                </a:ext>
              </a:extLst>
            </p:cNvPr>
            <p:cNvGrpSpPr/>
            <p:nvPr/>
          </p:nvGrpSpPr>
          <p:grpSpPr>
            <a:xfrm>
              <a:off x="5044910" y="373117"/>
              <a:ext cx="3141557" cy="1079968"/>
              <a:chOff x="5044910" y="373117"/>
              <a:chExt cx="3141557" cy="1079968"/>
            </a:xfrm>
          </p:grpSpPr>
          <p:sp>
            <p:nvSpPr>
              <p:cNvPr id="8" name="Symbol zastępczy tekstu 9">
                <a:extLst>
                  <a:ext uri="{FF2B5EF4-FFF2-40B4-BE49-F238E27FC236}">
                    <a16:creationId xmlns:a16="http://schemas.microsoft.com/office/drawing/2014/main" id="{C4597822-3C61-30FA-4662-34B09C8141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1063135"/>
                <a:ext cx="2502613" cy="389950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200" dirty="0"/>
                  <a:t>Woda 0 </a:t>
                </a:r>
                <a:r>
                  <a:rPr lang="pl-PL" sz="1200" dirty="0" err="1"/>
                  <a:t>ppm</a:t>
                </a:r>
                <a:r>
                  <a:rPr lang="pl-PL" sz="1200" dirty="0"/>
                  <a:t> nie zostawia osadów – wysycha bez smug.</a:t>
                </a:r>
              </a:p>
            </p:txBody>
          </p:sp>
          <p:sp>
            <p:nvSpPr>
              <p:cNvPr id="9" name="Symbol zastępczy tekstu 9">
                <a:extLst>
                  <a:ext uri="{FF2B5EF4-FFF2-40B4-BE49-F238E27FC236}">
                    <a16:creationId xmlns:a16="http://schemas.microsoft.com/office/drawing/2014/main" id="{1D040604-8C1E-6B63-FB73-03D546D2DE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373117"/>
                <a:ext cx="3141557" cy="69001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800" dirty="0">
                    <a:solidFill>
                      <a:schemeClr val="tx2"/>
                    </a:solidFill>
                    <a:latin typeface="+mj-lt"/>
                  </a:rPr>
                  <a:t>Mycie bez smug i zacieków</a:t>
                </a:r>
              </a:p>
            </p:txBody>
          </p:sp>
        </p:grpSp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BBFD4F73-D18C-B0C8-B784-5BFE32EE15B4}"/>
                </a:ext>
              </a:extLst>
            </p:cNvPr>
            <p:cNvGrpSpPr/>
            <p:nvPr/>
          </p:nvGrpSpPr>
          <p:grpSpPr>
            <a:xfrm>
              <a:off x="4318440" y="368300"/>
              <a:ext cx="609768" cy="609768"/>
              <a:chOff x="4318440" y="368300"/>
              <a:chExt cx="609768" cy="609768"/>
            </a:xfrm>
          </p:grpSpPr>
          <p:sp>
            <p:nvSpPr>
              <p:cNvPr id="6" name="Owal 5">
                <a:extLst>
                  <a:ext uri="{FF2B5EF4-FFF2-40B4-BE49-F238E27FC236}">
                    <a16:creationId xmlns:a16="http://schemas.microsoft.com/office/drawing/2014/main" id="{4EC80867-47F2-4246-FD0A-416F4E0EC578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7" name="Grafika 6">
                <a:extLst>
                  <a:ext uri="{FF2B5EF4-FFF2-40B4-BE49-F238E27FC236}">
                    <a16:creationId xmlns:a16="http://schemas.microsoft.com/office/drawing/2014/main" id="{0CB8EB33-5620-2BBF-2424-7E0D1F2282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/>
              <a:stretch/>
            </p:blipFill>
            <p:spPr>
              <a:xfrm>
                <a:off x="4442349" y="511881"/>
                <a:ext cx="361950" cy="322607"/>
              </a:xfrm>
              <a:prstGeom prst="rect">
                <a:avLst/>
              </a:prstGeom>
            </p:spPr>
          </p:pic>
        </p:grp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16DFFBA7-FC35-53E8-710F-D2FA3E8A6663}"/>
              </a:ext>
            </a:extLst>
          </p:cNvPr>
          <p:cNvGrpSpPr/>
          <p:nvPr/>
        </p:nvGrpSpPr>
        <p:grpSpPr>
          <a:xfrm>
            <a:off x="381383" y="3820606"/>
            <a:ext cx="3868027" cy="1339973"/>
            <a:chOff x="4318440" y="368300"/>
            <a:chExt cx="3868027" cy="1339973"/>
          </a:xfrm>
        </p:grpSpPr>
        <p:grpSp>
          <p:nvGrpSpPr>
            <p:cNvPr id="18" name="Grupa 17">
              <a:extLst>
                <a:ext uri="{FF2B5EF4-FFF2-40B4-BE49-F238E27FC236}">
                  <a16:creationId xmlns:a16="http://schemas.microsoft.com/office/drawing/2014/main" id="{BC1DBB0B-4D6B-F7AD-E38D-D2C1A1183E0C}"/>
                </a:ext>
              </a:extLst>
            </p:cNvPr>
            <p:cNvGrpSpPr/>
            <p:nvPr/>
          </p:nvGrpSpPr>
          <p:grpSpPr>
            <a:xfrm>
              <a:off x="5044910" y="373117"/>
              <a:ext cx="3141557" cy="1335156"/>
              <a:chOff x="5044910" y="373117"/>
              <a:chExt cx="3141557" cy="1335156"/>
            </a:xfrm>
          </p:grpSpPr>
          <p:sp>
            <p:nvSpPr>
              <p:cNvPr id="22" name="Symbol zastępczy tekstu 9">
                <a:extLst>
                  <a:ext uri="{FF2B5EF4-FFF2-40B4-BE49-F238E27FC236}">
                    <a16:creationId xmlns:a16="http://schemas.microsoft.com/office/drawing/2014/main" id="{78021140-A034-A598-CAFE-F05EC937C59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1063135"/>
                <a:ext cx="2766563" cy="64513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200" dirty="0"/>
                  <a:t>Mniejsza elektrostatyczność </a:t>
                </a:r>
                <a:br>
                  <a:rPr lang="pl-PL" sz="1200" dirty="0"/>
                </a:br>
                <a:r>
                  <a:rPr lang="pl-PL" sz="1200" dirty="0"/>
                  <a:t>to mniejsze przyciąganie kurzu </a:t>
                </a:r>
                <a:br>
                  <a:rPr lang="pl-PL" sz="1200" dirty="0"/>
                </a:br>
                <a:r>
                  <a:rPr lang="pl-PL" sz="1200" dirty="0"/>
                  <a:t>i wolniejsze ponowne zabrudzenie.</a:t>
                </a:r>
              </a:p>
            </p:txBody>
          </p:sp>
          <p:sp>
            <p:nvSpPr>
              <p:cNvPr id="23" name="Symbol zastępczy tekstu 9">
                <a:extLst>
                  <a:ext uri="{FF2B5EF4-FFF2-40B4-BE49-F238E27FC236}">
                    <a16:creationId xmlns:a16="http://schemas.microsoft.com/office/drawing/2014/main" id="{00E0DD41-99B1-07D1-E81A-5573301C19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373117"/>
                <a:ext cx="3141557" cy="69001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800" dirty="0">
                    <a:solidFill>
                      <a:schemeClr val="tx2"/>
                    </a:solidFill>
                    <a:latin typeface="+mj-lt"/>
                  </a:rPr>
                  <a:t>Lepszy efekt, który utrzymuje się dłużej</a:t>
                </a:r>
              </a:p>
            </p:txBody>
          </p:sp>
        </p:grpSp>
        <p:grpSp>
          <p:nvGrpSpPr>
            <p:cNvPr id="19" name="Grupa 18">
              <a:extLst>
                <a:ext uri="{FF2B5EF4-FFF2-40B4-BE49-F238E27FC236}">
                  <a16:creationId xmlns:a16="http://schemas.microsoft.com/office/drawing/2014/main" id="{3BB696BE-A6B6-F63B-9BAA-8C009053D8AB}"/>
                </a:ext>
              </a:extLst>
            </p:cNvPr>
            <p:cNvGrpSpPr/>
            <p:nvPr/>
          </p:nvGrpSpPr>
          <p:grpSpPr>
            <a:xfrm>
              <a:off x="4318440" y="368300"/>
              <a:ext cx="609768" cy="609768"/>
              <a:chOff x="4318440" y="368300"/>
              <a:chExt cx="609768" cy="609768"/>
            </a:xfrm>
          </p:grpSpPr>
          <p:sp>
            <p:nvSpPr>
              <p:cNvPr id="20" name="Owal 19">
                <a:extLst>
                  <a:ext uri="{FF2B5EF4-FFF2-40B4-BE49-F238E27FC236}">
                    <a16:creationId xmlns:a16="http://schemas.microsoft.com/office/drawing/2014/main" id="{070307E9-ED4D-A1AA-359B-F7B2C1D5A1A3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21" name="Grafika 20">
                <a:extLst>
                  <a:ext uri="{FF2B5EF4-FFF2-40B4-BE49-F238E27FC236}">
                    <a16:creationId xmlns:a16="http://schemas.microsoft.com/office/drawing/2014/main" id="{40C7851B-1DF2-A043-2F78-07F1C3CF5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4442349" y="495980"/>
                <a:ext cx="361950" cy="354409"/>
              </a:xfrm>
              <a:prstGeom prst="rect">
                <a:avLst/>
              </a:prstGeom>
            </p:spPr>
          </p:pic>
        </p:grp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2FFFCF3B-4C73-4DB4-9BF4-F42502417467}"/>
              </a:ext>
            </a:extLst>
          </p:cNvPr>
          <p:cNvGrpSpPr/>
          <p:nvPr/>
        </p:nvGrpSpPr>
        <p:grpSpPr>
          <a:xfrm>
            <a:off x="4249410" y="2095500"/>
            <a:ext cx="3868027" cy="1524393"/>
            <a:chOff x="4318440" y="368300"/>
            <a:chExt cx="3868027" cy="1524393"/>
          </a:xfrm>
        </p:grpSpPr>
        <p:grpSp>
          <p:nvGrpSpPr>
            <p:cNvPr id="25" name="Grupa 24">
              <a:extLst>
                <a:ext uri="{FF2B5EF4-FFF2-40B4-BE49-F238E27FC236}">
                  <a16:creationId xmlns:a16="http://schemas.microsoft.com/office/drawing/2014/main" id="{89C54714-A2B7-D15C-1E3B-FB4244878D76}"/>
                </a:ext>
              </a:extLst>
            </p:cNvPr>
            <p:cNvGrpSpPr/>
            <p:nvPr/>
          </p:nvGrpSpPr>
          <p:grpSpPr>
            <a:xfrm>
              <a:off x="5044910" y="373117"/>
              <a:ext cx="3141557" cy="1519576"/>
              <a:chOff x="5044910" y="373117"/>
              <a:chExt cx="3141557" cy="1519576"/>
            </a:xfrm>
          </p:grpSpPr>
          <p:sp>
            <p:nvSpPr>
              <p:cNvPr id="29" name="Symbol zastępczy tekstu 9">
                <a:extLst>
                  <a:ext uri="{FF2B5EF4-FFF2-40B4-BE49-F238E27FC236}">
                    <a16:creationId xmlns:a16="http://schemas.microsoft.com/office/drawing/2014/main" id="{51E018AE-FA4F-BCB3-0990-6DE88EBF81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1063135"/>
                <a:ext cx="2502613" cy="82955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200" dirty="0"/>
                  <a:t>Czas pracy skraca się do minimum, bez wycierania, </a:t>
                </a:r>
                <a:br>
                  <a:rPr lang="pl-PL" sz="1200" dirty="0"/>
                </a:br>
                <a:r>
                  <a:rPr lang="pl-PL" sz="1200" dirty="0"/>
                  <a:t>bez detergentów, użycia drabin i nadmiernego zużycia wody.</a:t>
                </a:r>
              </a:p>
            </p:txBody>
          </p:sp>
          <p:sp>
            <p:nvSpPr>
              <p:cNvPr id="30" name="Symbol zastępczy tekstu 9">
                <a:extLst>
                  <a:ext uri="{FF2B5EF4-FFF2-40B4-BE49-F238E27FC236}">
                    <a16:creationId xmlns:a16="http://schemas.microsoft.com/office/drawing/2014/main" id="{5021BB47-A173-D369-5936-FF71D660C1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373117"/>
                <a:ext cx="3141557" cy="69001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800" dirty="0">
                    <a:solidFill>
                      <a:schemeClr val="tx2"/>
                    </a:solidFill>
                    <a:latin typeface="+mj-lt"/>
                  </a:rPr>
                  <a:t>Oszczędza czas</a:t>
                </a:r>
                <a:br>
                  <a:rPr lang="pl-PL" sz="1800" dirty="0">
                    <a:solidFill>
                      <a:schemeClr val="tx2"/>
                    </a:solidFill>
                    <a:latin typeface="+mj-lt"/>
                  </a:rPr>
                </a:br>
                <a:r>
                  <a:rPr lang="pl-PL" sz="1800" dirty="0">
                    <a:solidFill>
                      <a:schemeClr val="tx2"/>
                    </a:solidFill>
                    <a:latin typeface="+mj-lt"/>
                  </a:rPr>
                  <a:t>i pieniądze</a:t>
                </a:r>
              </a:p>
            </p:txBody>
          </p:sp>
        </p:grpSp>
        <p:grpSp>
          <p:nvGrpSpPr>
            <p:cNvPr id="26" name="Grupa 25">
              <a:extLst>
                <a:ext uri="{FF2B5EF4-FFF2-40B4-BE49-F238E27FC236}">
                  <a16:creationId xmlns:a16="http://schemas.microsoft.com/office/drawing/2014/main" id="{CDF7F35A-E787-FEC2-D808-938E7DF41257}"/>
                </a:ext>
              </a:extLst>
            </p:cNvPr>
            <p:cNvGrpSpPr/>
            <p:nvPr/>
          </p:nvGrpSpPr>
          <p:grpSpPr>
            <a:xfrm>
              <a:off x="4318440" y="368300"/>
              <a:ext cx="609768" cy="609768"/>
              <a:chOff x="4318440" y="368300"/>
              <a:chExt cx="609768" cy="609768"/>
            </a:xfrm>
          </p:grpSpPr>
          <p:sp>
            <p:nvSpPr>
              <p:cNvPr id="27" name="Owal 26">
                <a:extLst>
                  <a:ext uri="{FF2B5EF4-FFF2-40B4-BE49-F238E27FC236}">
                    <a16:creationId xmlns:a16="http://schemas.microsoft.com/office/drawing/2014/main" id="{1C748CF5-A7BB-369F-81B1-047614082CE9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28" name="Grafika 27">
                <a:extLst>
                  <a:ext uri="{FF2B5EF4-FFF2-40B4-BE49-F238E27FC236}">
                    <a16:creationId xmlns:a16="http://schemas.microsoft.com/office/drawing/2014/main" id="{BDF3FB0C-1B66-D70C-9D10-7E0AE8BFEB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4400307" y="468752"/>
                <a:ext cx="446035" cy="408865"/>
              </a:xfrm>
              <a:prstGeom prst="rect">
                <a:avLst/>
              </a:prstGeom>
            </p:spPr>
          </p:pic>
        </p:grp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7AFEAEBA-EEDD-890F-6445-CCD8D168E600}"/>
              </a:ext>
            </a:extLst>
          </p:cNvPr>
          <p:cNvGrpSpPr/>
          <p:nvPr/>
        </p:nvGrpSpPr>
        <p:grpSpPr>
          <a:xfrm>
            <a:off x="4249410" y="3820606"/>
            <a:ext cx="3868027" cy="1562099"/>
            <a:chOff x="4318440" y="368300"/>
            <a:chExt cx="3868027" cy="1562099"/>
          </a:xfrm>
        </p:grpSpPr>
        <p:grpSp>
          <p:nvGrpSpPr>
            <p:cNvPr id="32" name="Grupa 31">
              <a:extLst>
                <a:ext uri="{FF2B5EF4-FFF2-40B4-BE49-F238E27FC236}">
                  <a16:creationId xmlns:a16="http://schemas.microsoft.com/office/drawing/2014/main" id="{7656247C-B47D-209F-E976-8F34854C2CD2}"/>
                </a:ext>
              </a:extLst>
            </p:cNvPr>
            <p:cNvGrpSpPr/>
            <p:nvPr/>
          </p:nvGrpSpPr>
          <p:grpSpPr>
            <a:xfrm>
              <a:off x="5044910" y="373117"/>
              <a:ext cx="3141557" cy="1557282"/>
              <a:chOff x="5044910" y="373117"/>
              <a:chExt cx="3141557" cy="1557282"/>
            </a:xfrm>
          </p:grpSpPr>
          <p:sp>
            <p:nvSpPr>
              <p:cNvPr id="36" name="Symbol zastępczy tekstu 9">
                <a:extLst>
                  <a:ext uri="{FF2B5EF4-FFF2-40B4-BE49-F238E27FC236}">
                    <a16:creationId xmlns:a16="http://schemas.microsoft.com/office/drawing/2014/main" id="{59357F54-6579-8594-B580-DE5AC3E7C5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1063135"/>
                <a:ext cx="2502613" cy="867264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200" dirty="0"/>
                  <a:t>Skutecznie usuwa zabrudzenia bez użycia chemii, nie generuje odpadów chemicznych i pozwala oszczędzać cenną wodę.</a:t>
                </a:r>
              </a:p>
            </p:txBody>
          </p:sp>
          <p:sp>
            <p:nvSpPr>
              <p:cNvPr id="37" name="Symbol zastępczy tekstu 9">
                <a:extLst>
                  <a:ext uri="{FF2B5EF4-FFF2-40B4-BE49-F238E27FC236}">
                    <a16:creationId xmlns:a16="http://schemas.microsoft.com/office/drawing/2014/main" id="{3994700D-4F15-E55C-BB9B-812816B512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044910" y="373117"/>
                <a:ext cx="3141557" cy="690018"/>
              </a:xfrm>
              <a:prstGeom prst="rect">
                <a:avLst/>
              </a:prstGeom>
            </p:spPr>
            <p:txBody>
              <a:bodyPr anchor="t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None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chemeClr val="accent1"/>
                  </a:buClr>
                  <a:buSzPct val="120000"/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pl-PL" sz="1800" dirty="0">
                    <a:solidFill>
                      <a:schemeClr val="tx2"/>
                    </a:solidFill>
                    <a:latin typeface="+mj-lt"/>
                  </a:rPr>
                  <a:t>To ekologiczna technologia</a:t>
                </a:r>
              </a:p>
            </p:txBody>
          </p:sp>
        </p:grpSp>
        <p:grpSp>
          <p:nvGrpSpPr>
            <p:cNvPr id="33" name="Grupa 32">
              <a:extLst>
                <a:ext uri="{FF2B5EF4-FFF2-40B4-BE49-F238E27FC236}">
                  <a16:creationId xmlns:a16="http://schemas.microsoft.com/office/drawing/2014/main" id="{F6A02857-0C18-3287-F413-B2B543851337}"/>
                </a:ext>
              </a:extLst>
            </p:cNvPr>
            <p:cNvGrpSpPr/>
            <p:nvPr/>
          </p:nvGrpSpPr>
          <p:grpSpPr>
            <a:xfrm>
              <a:off x="4318440" y="368300"/>
              <a:ext cx="609768" cy="609768"/>
              <a:chOff x="4318440" y="368300"/>
              <a:chExt cx="609768" cy="609768"/>
            </a:xfrm>
          </p:grpSpPr>
          <p:sp>
            <p:nvSpPr>
              <p:cNvPr id="34" name="Owal 33">
                <a:extLst>
                  <a:ext uri="{FF2B5EF4-FFF2-40B4-BE49-F238E27FC236}">
                    <a16:creationId xmlns:a16="http://schemas.microsoft.com/office/drawing/2014/main" id="{D3CDBA2F-C248-E535-0CD3-40A59FF9EA4E}"/>
                  </a:ext>
                </a:extLst>
              </p:cNvPr>
              <p:cNvSpPr/>
              <p:nvPr/>
            </p:nvSpPr>
            <p:spPr>
              <a:xfrm>
                <a:off x="4318440" y="368300"/>
                <a:ext cx="609768" cy="609768"/>
              </a:xfrm>
              <a:prstGeom prst="ellipse">
                <a:avLst/>
              </a:prstGeom>
              <a:ln w="22225" cap="rnd">
                <a:gradFill flip="none" rotWithShape="1">
                  <a:gsLst>
                    <a:gs pos="0">
                      <a:srgbClr val="0686C5"/>
                    </a:gs>
                    <a:gs pos="100000">
                      <a:srgbClr val="0686C5">
                        <a:alpha val="0"/>
                      </a:srgbClr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l-PL" sz="11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5" name="Grafika 34">
                <a:extLst>
                  <a:ext uri="{FF2B5EF4-FFF2-40B4-BE49-F238E27FC236}">
                    <a16:creationId xmlns:a16="http://schemas.microsoft.com/office/drawing/2014/main" id="{6A0BFFDE-4D67-AEF0-E523-514153A6B2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4442349" y="503520"/>
                <a:ext cx="361950" cy="339328"/>
              </a:xfrm>
              <a:prstGeom prst="rect">
                <a:avLst/>
              </a:prstGeom>
            </p:spPr>
          </p:pic>
        </p:grpSp>
      </p:grpSp>
      <p:sp>
        <p:nvSpPr>
          <p:cNvPr id="10" name="Prostokąt 9">
            <a:extLst>
              <a:ext uri="{FF2B5EF4-FFF2-40B4-BE49-F238E27FC236}">
                <a16:creationId xmlns:a16="http://schemas.microsoft.com/office/drawing/2014/main" id="{2720E8E8-4A62-2F5E-71B0-2AE87488527B}"/>
              </a:ext>
            </a:extLst>
          </p:cNvPr>
          <p:cNvSpPr/>
          <p:nvPr/>
        </p:nvSpPr>
        <p:spPr>
          <a:xfrm>
            <a:off x="7849354" y="368301"/>
            <a:ext cx="3961263" cy="5670360"/>
          </a:xfrm>
          <a:prstGeom prst="rect">
            <a:avLst/>
          </a:prstGeom>
          <a:blipFill>
            <a:blip r:embed="rId10"/>
            <a:srcRect/>
            <a:stretch>
              <a:fillRect l="-77656" r="-776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779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679FC3A7-CE1D-D456-E4DF-4B787A186ED5}"/>
              </a:ext>
            </a:extLst>
          </p:cNvPr>
          <p:cNvGrpSpPr/>
          <p:nvPr/>
        </p:nvGrpSpPr>
        <p:grpSpPr>
          <a:xfrm>
            <a:off x="9095615" y="1985465"/>
            <a:ext cx="2270846" cy="3479392"/>
            <a:chOff x="9095615" y="1985465"/>
            <a:chExt cx="2270846" cy="3479392"/>
          </a:xfrm>
        </p:grpSpPr>
        <p:sp>
          <p:nvSpPr>
            <p:cNvPr id="79" name="pole tekstowe 78">
              <a:extLst>
                <a:ext uri="{FF2B5EF4-FFF2-40B4-BE49-F238E27FC236}">
                  <a16:creationId xmlns:a16="http://schemas.microsoft.com/office/drawing/2014/main" id="{EAF06BC6-4DE4-3119-5606-7D1F6B32BD75}"/>
                </a:ext>
              </a:extLst>
            </p:cNvPr>
            <p:cNvSpPr txBox="1"/>
            <p:nvPr/>
          </p:nvSpPr>
          <p:spPr>
            <a:xfrm>
              <a:off x="9095615" y="1985465"/>
              <a:ext cx="1840609" cy="369332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Twoje korzyści</a:t>
              </a:r>
            </a:p>
          </p:txBody>
        </p:sp>
        <p:sp>
          <p:nvSpPr>
            <p:cNvPr id="83" name="pole tekstowe 82">
              <a:extLst>
                <a:ext uri="{FF2B5EF4-FFF2-40B4-BE49-F238E27FC236}">
                  <a16:creationId xmlns:a16="http://schemas.microsoft.com/office/drawing/2014/main" id="{2DC0D8E0-336B-0A66-CE90-EF4FBCD4177B}"/>
                </a:ext>
              </a:extLst>
            </p:cNvPr>
            <p:cNvSpPr txBox="1"/>
            <p:nvPr/>
          </p:nvSpPr>
          <p:spPr>
            <a:xfrm>
              <a:off x="9095615" y="2868264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Nie ma potrzeby wycierania</a:t>
              </a:r>
            </a:p>
          </p:txBody>
        </p:sp>
        <p:sp>
          <p:nvSpPr>
            <p:cNvPr id="84" name="pole tekstowe 83">
              <a:extLst>
                <a:ext uri="{FF2B5EF4-FFF2-40B4-BE49-F238E27FC236}">
                  <a16:creationId xmlns:a16="http://schemas.microsoft.com/office/drawing/2014/main" id="{A770F83D-8AA6-7B82-9A74-7D0E6B848650}"/>
                </a:ext>
              </a:extLst>
            </p:cNvPr>
            <p:cNvSpPr txBox="1"/>
            <p:nvPr/>
          </p:nvSpPr>
          <p:spPr>
            <a:xfrm>
              <a:off x="9095615" y="3904951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Bezpieczna dla szyb,</a:t>
              </a:r>
              <a:br>
                <a:rPr lang="pl-PL" sz="1400" dirty="0"/>
              </a:br>
              <a:r>
                <a:rPr lang="pl-PL" sz="1400" dirty="0"/>
                <a:t>ram i elewacji</a:t>
              </a:r>
            </a:p>
          </p:txBody>
        </p:sp>
        <p:sp>
          <p:nvSpPr>
            <p:cNvPr id="85" name="pole tekstowe 84">
              <a:extLst>
                <a:ext uri="{FF2B5EF4-FFF2-40B4-BE49-F238E27FC236}">
                  <a16:creationId xmlns:a16="http://schemas.microsoft.com/office/drawing/2014/main" id="{EE463311-3A8A-E5EE-4D7C-DB9E53496D92}"/>
                </a:ext>
              </a:extLst>
            </p:cNvPr>
            <p:cNvSpPr txBox="1"/>
            <p:nvPr/>
          </p:nvSpPr>
          <p:spPr>
            <a:xfrm>
              <a:off x="9095615" y="4941637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Czystość bez chemii</a:t>
              </a:r>
              <a:br>
                <a:rPr lang="pl-PL" sz="1400" dirty="0"/>
              </a:br>
              <a:r>
                <a:rPr lang="pl-PL" sz="1400" dirty="0"/>
                <a:t>i bez zacieków</a:t>
              </a:r>
            </a:p>
          </p:txBody>
        </p:sp>
      </p:grpSp>
      <p:sp>
        <p:nvSpPr>
          <p:cNvPr id="18" name="Prostokąt 17">
            <a:extLst>
              <a:ext uri="{FF2B5EF4-FFF2-40B4-BE49-F238E27FC236}">
                <a16:creationId xmlns:a16="http://schemas.microsoft.com/office/drawing/2014/main" id="{4B7F0119-38A7-43B3-B3B2-4ECB92C05D6C}"/>
              </a:ext>
            </a:extLst>
          </p:cNvPr>
          <p:cNvSpPr/>
          <p:nvPr/>
        </p:nvSpPr>
        <p:spPr>
          <a:xfrm>
            <a:off x="3611880" y="1985464"/>
            <a:ext cx="4771630" cy="419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22249832-1027-46E6-A2F3-5C8F64135BC6}"/>
              </a:ext>
            </a:extLst>
          </p:cNvPr>
          <p:cNvGrpSpPr/>
          <p:nvPr/>
        </p:nvGrpSpPr>
        <p:grpSpPr>
          <a:xfrm>
            <a:off x="5242858" y="1985465"/>
            <a:ext cx="2270846" cy="3479392"/>
            <a:chOff x="5242858" y="1985465"/>
            <a:chExt cx="2270846" cy="3479392"/>
          </a:xfrm>
        </p:grpSpPr>
        <p:sp>
          <p:nvSpPr>
            <p:cNvPr id="78" name="pole tekstowe 77">
              <a:extLst>
                <a:ext uri="{FF2B5EF4-FFF2-40B4-BE49-F238E27FC236}">
                  <a16:creationId xmlns:a16="http://schemas.microsoft.com/office/drawing/2014/main" id="{54D637A3-8992-1CA8-4A6E-80974045B3F2}"/>
                </a:ext>
              </a:extLst>
            </p:cNvPr>
            <p:cNvSpPr txBox="1"/>
            <p:nvPr/>
          </p:nvSpPr>
          <p:spPr>
            <a:xfrm>
              <a:off x="5298191" y="1985465"/>
              <a:ext cx="2215513" cy="369332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Ultra czysta woda</a:t>
              </a:r>
            </a:p>
          </p:txBody>
        </p:sp>
        <p:sp>
          <p:nvSpPr>
            <p:cNvPr id="80" name="pole tekstowe 79">
              <a:extLst>
                <a:ext uri="{FF2B5EF4-FFF2-40B4-BE49-F238E27FC236}">
                  <a16:creationId xmlns:a16="http://schemas.microsoft.com/office/drawing/2014/main" id="{89C00B4F-9881-2ABE-B22F-F0037692CCEB}"/>
                </a:ext>
              </a:extLst>
            </p:cNvPr>
            <p:cNvSpPr txBox="1"/>
            <p:nvPr/>
          </p:nvSpPr>
          <p:spPr>
            <a:xfrm>
              <a:off x="5242858" y="2868264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Nie zostawia smug</a:t>
              </a:r>
              <a:br>
                <a:rPr lang="pl-PL" sz="1400" dirty="0"/>
              </a:br>
              <a:r>
                <a:rPr lang="pl-PL" sz="1400" dirty="0"/>
                <a:t>ani osadów </a:t>
              </a:r>
            </a:p>
          </p:txBody>
        </p:sp>
        <p:sp>
          <p:nvSpPr>
            <p:cNvPr id="81" name="pole tekstowe 80">
              <a:extLst>
                <a:ext uri="{FF2B5EF4-FFF2-40B4-BE49-F238E27FC236}">
                  <a16:creationId xmlns:a16="http://schemas.microsoft.com/office/drawing/2014/main" id="{8D918487-B9D8-65DC-1B38-D052DDDB8C26}"/>
                </a:ext>
              </a:extLst>
            </p:cNvPr>
            <p:cNvSpPr txBox="1"/>
            <p:nvPr/>
          </p:nvSpPr>
          <p:spPr>
            <a:xfrm>
              <a:off x="5242858" y="3904951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Nie zawiera kamienia</a:t>
              </a:r>
              <a:br>
                <a:rPr lang="pl-PL" sz="1400" dirty="0"/>
              </a:br>
              <a:r>
                <a:rPr lang="pl-PL" sz="1400" dirty="0"/>
                <a:t>ani chloru </a:t>
              </a:r>
            </a:p>
          </p:txBody>
        </p:sp>
        <p:sp>
          <p:nvSpPr>
            <p:cNvPr id="82" name="pole tekstowe 81">
              <a:extLst>
                <a:ext uri="{FF2B5EF4-FFF2-40B4-BE49-F238E27FC236}">
                  <a16:creationId xmlns:a16="http://schemas.microsoft.com/office/drawing/2014/main" id="{955DB57F-05A3-25D9-28D5-82CAE7DEE3EE}"/>
                </a:ext>
              </a:extLst>
            </p:cNvPr>
            <p:cNvSpPr txBox="1"/>
            <p:nvPr/>
          </p:nvSpPr>
          <p:spPr>
            <a:xfrm>
              <a:off x="5242858" y="4941637"/>
              <a:ext cx="227084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400" dirty="0"/>
                <a:t>Skutecznie</a:t>
              </a:r>
              <a:br>
                <a:rPr lang="pl-PL" sz="1400" dirty="0"/>
              </a:br>
              <a:r>
                <a:rPr lang="pl-PL" sz="1400" dirty="0"/>
                <a:t>rozpuszcza brud </a:t>
              </a:r>
            </a:p>
          </p:txBody>
        </p:sp>
      </p:grpSp>
      <p:grpSp>
        <p:nvGrpSpPr>
          <p:cNvPr id="3" name="Grupa 2">
            <a:extLst>
              <a:ext uri="{FF2B5EF4-FFF2-40B4-BE49-F238E27FC236}">
                <a16:creationId xmlns:a16="http://schemas.microsoft.com/office/drawing/2014/main" id="{ED7714AE-AB94-6B97-611F-63A64D3B15BF}"/>
              </a:ext>
            </a:extLst>
          </p:cNvPr>
          <p:cNvGrpSpPr/>
          <p:nvPr/>
        </p:nvGrpSpPr>
        <p:grpSpPr>
          <a:xfrm>
            <a:off x="1" y="1916885"/>
            <a:ext cx="4937760" cy="4491536"/>
            <a:chOff x="1" y="1919844"/>
            <a:chExt cx="4937760" cy="4297793"/>
          </a:xfrm>
        </p:grpSpPr>
        <p:sp>
          <p:nvSpPr>
            <p:cNvPr id="64" name="Strzałka: pięciokąt 63">
              <a:extLst>
                <a:ext uri="{FF2B5EF4-FFF2-40B4-BE49-F238E27FC236}">
                  <a16:creationId xmlns:a16="http://schemas.microsoft.com/office/drawing/2014/main" id="{AD0041D7-E7F7-9D0F-719C-182BC121D2DE}"/>
                </a:ext>
              </a:extLst>
            </p:cNvPr>
            <p:cNvSpPr/>
            <p:nvPr/>
          </p:nvSpPr>
          <p:spPr>
            <a:xfrm>
              <a:off x="1" y="1930346"/>
              <a:ext cx="4937760" cy="4287291"/>
            </a:xfrm>
            <a:prstGeom prst="homePlate">
              <a:avLst>
                <a:gd name="adj" fmla="val 12142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3"/>
                </a:gs>
              </a:gsLst>
              <a:lin ang="0" scaled="1"/>
            </a:gra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l"/>
              <a:endParaRPr lang="pl-PL" sz="1600" i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7" name="pole tekstowe 76">
              <a:extLst>
                <a:ext uri="{FF2B5EF4-FFF2-40B4-BE49-F238E27FC236}">
                  <a16:creationId xmlns:a16="http://schemas.microsoft.com/office/drawing/2014/main" id="{82AEC5D6-BA4E-AC8D-0343-ABADBBE3306A}"/>
                </a:ext>
              </a:extLst>
            </p:cNvPr>
            <p:cNvSpPr txBox="1"/>
            <p:nvPr/>
          </p:nvSpPr>
          <p:spPr>
            <a:xfrm>
              <a:off x="381383" y="1919844"/>
              <a:ext cx="1648585" cy="369332"/>
            </a:xfrm>
            <a:prstGeom prst="rect">
              <a:avLst/>
            </a:prstGeom>
            <a:noFill/>
          </p:spPr>
          <p:txBody>
            <a:bodyPr wrap="square" lIns="0">
              <a:spAutoFit/>
            </a:bodyPr>
            <a:lstStyle/>
            <a:p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Filtracja </a:t>
              </a:r>
              <a:endParaRPr lang="pl-PL" dirty="0"/>
            </a:p>
          </p:txBody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E1315189-B882-4EF0-7D0B-C087D7F1D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latin typeface="+mn-lt"/>
              </a:rPr>
              <a:t>Mycie </a:t>
            </a:r>
            <a:r>
              <a:rPr lang="pl-PL" cap="none" dirty="0"/>
              <a:t>bez smug, bez chemii</a:t>
            </a:r>
            <a:br>
              <a:rPr lang="pl-PL" cap="none" dirty="0"/>
            </a:br>
            <a:r>
              <a:rPr lang="pl-PL" cap="none" dirty="0"/>
              <a:t>i bez osuszania</a:t>
            </a:r>
          </a:p>
        </p:txBody>
      </p:sp>
      <p:grpSp>
        <p:nvGrpSpPr>
          <p:cNvPr id="75" name="Grupa 74">
            <a:extLst>
              <a:ext uri="{FF2B5EF4-FFF2-40B4-BE49-F238E27FC236}">
                <a16:creationId xmlns:a16="http://schemas.microsoft.com/office/drawing/2014/main" id="{E8541567-8D74-2C24-7702-D0ECB53CD624}"/>
              </a:ext>
            </a:extLst>
          </p:cNvPr>
          <p:cNvGrpSpPr/>
          <p:nvPr/>
        </p:nvGrpSpPr>
        <p:grpSpPr>
          <a:xfrm>
            <a:off x="381383" y="2238021"/>
            <a:ext cx="4060825" cy="662497"/>
            <a:chOff x="371475" y="2162777"/>
            <a:chExt cx="4060825" cy="662497"/>
          </a:xfrm>
        </p:grpSpPr>
        <p:pic>
          <p:nvPicPr>
            <p:cNvPr id="4" name="Grafika 3">
              <a:extLst>
                <a:ext uri="{FF2B5EF4-FFF2-40B4-BE49-F238E27FC236}">
                  <a16:creationId xmlns:a16="http://schemas.microsoft.com/office/drawing/2014/main" id="{C148DE2C-70A0-5738-A9E4-B4FD6287E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71475" y="2204472"/>
              <a:ext cx="703201" cy="579107"/>
            </a:xfrm>
            <a:prstGeom prst="rect">
              <a:avLst/>
            </a:prstGeom>
          </p:spPr>
        </p:pic>
        <p:sp>
          <p:nvSpPr>
            <p:cNvPr id="65" name="Prostokąt 64">
              <a:extLst>
                <a:ext uri="{FF2B5EF4-FFF2-40B4-BE49-F238E27FC236}">
                  <a16:creationId xmlns:a16="http://schemas.microsoft.com/office/drawing/2014/main" id="{27DA1DD5-9EFD-5237-9D73-57A7DC4B79BD}"/>
                </a:ext>
              </a:extLst>
            </p:cNvPr>
            <p:cNvSpPr/>
            <p:nvPr/>
          </p:nvSpPr>
          <p:spPr>
            <a:xfrm>
              <a:off x="1177344" y="2162777"/>
              <a:ext cx="3254956" cy="662497"/>
            </a:xfrm>
            <a:prstGeom prst="rect">
              <a:avLst/>
            </a:prstGeom>
            <a:ln w="22225" cap="rnd">
              <a:noFill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/>
              </a:pPr>
              <a:r>
                <a:rPr lang="pl-PL" sz="1400" dirty="0">
                  <a:solidFill>
                    <a:schemeClr val="tx2"/>
                  </a:solidFill>
                  <a:latin typeface="+mj-lt"/>
                </a:rPr>
                <a:t>Filtr mechaniczny</a:t>
              </a:r>
              <a:br>
                <a:rPr lang="pl-PL" sz="14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100" dirty="0"/>
                <a:t>(Zatrzymuje piasek, muł, rdzę i cząstki)</a:t>
              </a:r>
              <a:endParaRPr lang="pl-PL" sz="1400" dirty="0"/>
            </a:p>
          </p:txBody>
        </p:sp>
      </p:grpSp>
      <p:grpSp>
        <p:nvGrpSpPr>
          <p:cNvPr id="74" name="Grupa 73">
            <a:extLst>
              <a:ext uri="{FF2B5EF4-FFF2-40B4-BE49-F238E27FC236}">
                <a16:creationId xmlns:a16="http://schemas.microsoft.com/office/drawing/2014/main" id="{9B0ED99F-BF7D-6B65-FD6D-1D0DB94066AB}"/>
              </a:ext>
            </a:extLst>
          </p:cNvPr>
          <p:cNvGrpSpPr/>
          <p:nvPr/>
        </p:nvGrpSpPr>
        <p:grpSpPr>
          <a:xfrm>
            <a:off x="390053" y="2984101"/>
            <a:ext cx="4052155" cy="662497"/>
            <a:chOff x="380145" y="2798813"/>
            <a:chExt cx="4052155" cy="662497"/>
          </a:xfrm>
        </p:grpSpPr>
        <p:grpSp>
          <p:nvGrpSpPr>
            <p:cNvPr id="19" name="Grupa 18">
              <a:extLst>
                <a:ext uri="{FF2B5EF4-FFF2-40B4-BE49-F238E27FC236}">
                  <a16:creationId xmlns:a16="http://schemas.microsoft.com/office/drawing/2014/main" id="{3BA12DE1-2C0B-D70C-23B2-F99340657E95}"/>
                </a:ext>
              </a:extLst>
            </p:cNvPr>
            <p:cNvGrpSpPr/>
            <p:nvPr/>
          </p:nvGrpSpPr>
          <p:grpSpPr>
            <a:xfrm>
              <a:off x="380145" y="2849305"/>
              <a:ext cx="686655" cy="561512"/>
              <a:chOff x="380145" y="3134203"/>
              <a:chExt cx="719649" cy="588493"/>
            </a:xfrm>
          </p:grpSpPr>
          <p:sp>
            <p:nvSpPr>
              <p:cNvPr id="8" name="Dowolny kształt: kształt 7">
                <a:extLst>
                  <a:ext uri="{FF2B5EF4-FFF2-40B4-BE49-F238E27FC236}">
                    <a16:creationId xmlns:a16="http://schemas.microsoft.com/office/drawing/2014/main" id="{2258796B-CA49-A7E1-DD26-F4073115855B}"/>
                  </a:ext>
                </a:extLst>
              </p:cNvPr>
              <p:cNvSpPr/>
              <p:nvPr/>
            </p:nvSpPr>
            <p:spPr>
              <a:xfrm>
                <a:off x="380145" y="3446080"/>
                <a:ext cx="719649" cy="276616"/>
              </a:xfrm>
              <a:custGeom>
                <a:avLst/>
                <a:gdLst>
                  <a:gd name="connsiteX0" fmla="*/ 583176 w 719649"/>
                  <a:gd name="connsiteY0" fmla="*/ 636 h 276616"/>
                  <a:gd name="connsiteX1" fmla="*/ 719649 w 719649"/>
                  <a:gd name="connsiteY1" fmla="*/ 121936 h 276616"/>
                  <a:gd name="connsiteX2" fmla="*/ 359825 w 719649"/>
                  <a:gd name="connsiteY2" fmla="*/ 276617 h 276616"/>
                  <a:gd name="connsiteX3" fmla="*/ 0 w 719649"/>
                  <a:gd name="connsiteY3" fmla="*/ 121936 h 276616"/>
                  <a:gd name="connsiteX4" fmla="*/ 138381 w 719649"/>
                  <a:gd name="connsiteY4" fmla="*/ 0 h 27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649" h="276616">
                    <a:moveTo>
                      <a:pt x="583176" y="636"/>
                    </a:moveTo>
                    <a:cubicBezTo>
                      <a:pt x="666326" y="28959"/>
                      <a:pt x="719649" y="72774"/>
                      <a:pt x="719649" y="121936"/>
                    </a:cubicBezTo>
                    <a:cubicBezTo>
                      <a:pt x="719649" y="207369"/>
                      <a:pt x="558552" y="276617"/>
                      <a:pt x="359825" y="276617"/>
                    </a:cubicBezTo>
                    <a:cubicBezTo>
                      <a:pt x="161097" y="276617"/>
                      <a:pt x="0" y="207369"/>
                      <a:pt x="0" y="121936"/>
                    </a:cubicBezTo>
                    <a:cubicBezTo>
                      <a:pt x="0" y="72398"/>
                      <a:pt x="54162" y="28324"/>
                      <a:pt x="138381" y="0"/>
                    </a:cubicBezTo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9" name="Dowolny kształt: kształt 8">
                <a:extLst>
                  <a:ext uri="{FF2B5EF4-FFF2-40B4-BE49-F238E27FC236}">
                    <a16:creationId xmlns:a16="http://schemas.microsoft.com/office/drawing/2014/main" id="{EE1D848D-2E0E-D29A-AC3D-A8B5CE8ED87E}"/>
                  </a:ext>
                </a:extLst>
              </p:cNvPr>
              <p:cNvSpPr/>
              <p:nvPr/>
            </p:nvSpPr>
            <p:spPr>
              <a:xfrm>
                <a:off x="595953" y="3134203"/>
                <a:ext cx="299940" cy="442020"/>
              </a:xfrm>
              <a:custGeom>
                <a:avLst/>
                <a:gdLst>
                  <a:gd name="connsiteX0" fmla="*/ 299940 w 299940"/>
                  <a:gd name="connsiteY0" fmla="*/ 292050 h 442020"/>
                  <a:gd name="connsiteX1" fmla="*/ 149970 w 299940"/>
                  <a:gd name="connsiteY1" fmla="*/ 442021 h 442020"/>
                  <a:gd name="connsiteX2" fmla="*/ 0 w 299940"/>
                  <a:gd name="connsiteY2" fmla="*/ 292050 h 442020"/>
                  <a:gd name="connsiteX3" fmla="*/ 149970 w 299940"/>
                  <a:gd name="connsiteY3" fmla="*/ 0 h 442020"/>
                  <a:gd name="connsiteX4" fmla="*/ 299940 w 299940"/>
                  <a:gd name="connsiteY4" fmla="*/ 292050 h 4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940" h="442020">
                    <a:moveTo>
                      <a:pt x="299940" y="292050"/>
                    </a:moveTo>
                    <a:cubicBezTo>
                      <a:pt x="299940" y="374882"/>
                      <a:pt x="232802" y="442021"/>
                      <a:pt x="149970" y="442021"/>
                    </a:cubicBezTo>
                    <a:cubicBezTo>
                      <a:pt x="67138" y="442021"/>
                      <a:pt x="0" y="374882"/>
                      <a:pt x="0" y="292050"/>
                    </a:cubicBezTo>
                    <a:cubicBezTo>
                      <a:pt x="0" y="177600"/>
                      <a:pt x="149970" y="0"/>
                      <a:pt x="149970" y="0"/>
                    </a:cubicBezTo>
                    <a:cubicBezTo>
                      <a:pt x="149970" y="0"/>
                      <a:pt x="299940" y="185490"/>
                      <a:pt x="299940" y="292050"/>
                    </a:cubicBezTo>
                    <a:close/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grpSp>
            <p:nvGrpSpPr>
              <p:cNvPr id="10" name="Grafika 4">
                <a:extLst>
                  <a:ext uri="{FF2B5EF4-FFF2-40B4-BE49-F238E27FC236}">
                    <a16:creationId xmlns:a16="http://schemas.microsoft.com/office/drawing/2014/main" id="{93524A59-981B-0A17-2A11-F8814F6774C9}"/>
                  </a:ext>
                </a:extLst>
              </p:cNvPr>
              <p:cNvGrpSpPr/>
              <p:nvPr/>
            </p:nvGrpSpPr>
            <p:grpSpPr>
              <a:xfrm>
                <a:off x="413613" y="3189260"/>
                <a:ext cx="662279" cy="162686"/>
                <a:chOff x="413613" y="3189260"/>
                <a:chExt cx="662279" cy="162686"/>
              </a:xfrm>
            </p:grpSpPr>
            <p:grpSp>
              <p:nvGrpSpPr>
                <p:cNvPr id="11" name="Grafika 4">
                  <a:extLst>
                    <a:ext uri="{FF2B5EF4-FFF2-40B4-BE49-F238E27FC236}">
                      <a16:creationId xmlns:a16="http://schemas.microsoft.com/office/drawing/2014/main" id="{04D83915-6DC5-BECC-22CD-E701A29ADB3A}"/>
                    </a:ext>
                  </a:extLst>
                </p:cNvPr>
                <p:cNvGrpSpPr/>
                <p:nvPr/>
              </p:nvGrpSpPr>
              <p:grpSpPr>
                <a:xfrm>
                  <a:off x="413613" y="3189260"/>
                  <a:ext cx="127600" cy="162686"/>
                  <a:chOff x="413613" y="3189260"/>
                  <a:chExt cx="127600" cy="162686"/>
                </a:xfrm>
              </p:grpSpPr>
              <p:sp>
                <p:nvSpPr>
                  <p:cNvPr id="12" name="Dowolny kształt: kształt 11">
                    <a:extLst>
                      <a:ext uri="{FF2B5EF4-FFF2-40B4-BE49-F238E27FC236}">
                        <a16:creationId xmlns:a16="http://schemas.microsoft.com/office/drawing/2014/main" id="{6F525DD9-2E66-879C-2D18-A7B84CFCDD93}"/>
                      </a:ext>
                    </a:extLst>
                  </p:cNvPr>
                  <p:cNvSpPr/>
                  <p:nvPr/>
                </p:nvSpPr>
                <p:spPr>
                  <a:xfrm>
                    <a:off x="477428" y="3189260"/>
                    <a:ext cx="2890" cy="162686"/>
                  </a:xfrm>
                  <a:custGeom>
                    <a:avLst/>
                    <a:gdLst>
                      <a:gd name="connsiteX0" fmla="*/ 0 w 2890"/>
                      <a:gd name="connsiteY0" fmla="*/ 0 h 162686"/>
                      <a:gd name="connsiteX1" fmla="*/ 0 w 2890"/>
                      <a:gd name="connsiteY1" fmla="*/ 162687 h 162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90" h="162686">
                        <a:moveTo>
                          <a:pt x="0" y="0"/>
                        </a:moveTo>
                        <a:lnTo>
                          <a:pt x="0" y="162687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3" name="Dowolny kształt: kształt 12">
                    <a:extLst>
                      <a:ext uri="{FF2B5EF4-FFF2-40B4-BE49-F238E27FC236}">
                        <a16:creationId xmlns:a16="http://schemas.microsoft.com/office/drawing/2014/main" id="{4BCA39F4-3D8D-4E1C-BF77-9100479679DF}"/>
                      </a:ext>
                    </a:extLst>
                  </p:cNvPr>
                  <p:cNvSpPr/>
                  <p:nvPr/>
                </p:nvSpPr>
                <p:spPr>
                  <a:xfrm>
                    <a:off x="477428" y="3281774"/>
                    <a:ext cx="63785" cy="70173"/>
                  </a:xfrm>
                  <a:custGeom>
                    <a:avLst/>
                    <a:gdLst>
                      <a:gd name="connsiteX0" fmla="*/ 63786 w 63785"/>
                      <a:gd name="connsiteY0" fmla="*/ 0 h 70173"/>
                      <a:gd name="connsiteX1" fmla="*/ 0 w 63785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785" h="70173">
                        <a:moveTo>
                          <a:pt x="63786" y="0"/>
                        </a:moveTo>
                        <a:lnTo>
                          <a:pt x="0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14" name="Dowolny kształt: kształt 13">
                    <a:extLst>
                      <a:ext uri="{FF2B5EF4-FFF2-40B4-BE49-F238E27FC236}">
                        <a16:creationId xmlns:a16="http://schemas.microsoft.com/office/drawing/2014/main" id="{6B49B293-9460-FC8E-B8EA-C1E7B7E62E73}"/>
                      </a:ext>
                    </a:extLst>
                  </p:cNvPr>
                  <p:cNvSpPr/>
                  <p:nvPr/>
                </p:nvSpPr>
                <p:spPr>
                  <a:xfrm>
                    <a:off x="413613" y="3281774"/>
                    <a:ext cx="63814" cy="70173"/>
                  </a:xfrm>
                  <a:custGeom>
                    <a:avLst/>
                    <a:gdLst>
                      <a:gd name="connsiteX0" fmla="*/ 0 w 63814"/>
                      <a:gd name="connsiteY0" fmla="*/ 0 h 70173"/>
                      <a:gd name="connsiteX1" fmla="*/ 63815 w 63814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4" h="70173">
                        <a:moveTo>
                          <a:pt x="0" y="0"/>
                        </a:moveTo>
                        <a:lnTo>
                          <a:pt x="63815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</p:grpSp>
            <p:sp>
              <p:nvSpPr>
                <p:cNvPr id="15" name="Dowolny kształt: kształt 14">
                  <a:extLst>
                    <a:ext uri="{FF2B5EF4-FFF2-40B4-BE49-F238E27FC236}">
                      <a16:creationId xmlns:a16="http://schemas.microsoft.com/office/drawing/2014/main" id="{C37BDE39-8C3C-64AE-8FF8-8A370EBC7A97}"/>
                    </a:ext>
                  </a:extLst>
                </p:cNvPr>
                <p:cNvSpPr/>
                <p:nvPr/>
              </p:nvSpPr>
              <p:spPr>
                <a:xfrm>
                  <a:off x="1012107" y="3189260"/>
                  <a:ext cx="2890" cy="162686"/>
                </a:xfrm>
                <a:custGeom>
                  <a:avLst/>
                  <a:gdLst>
                    <a:gd name="connsiteX0" fmla="*/ 0 w 2890"/>
                    <a:gd name="connsiteY0" fmla="*/ 0 h 162686"/>
                    <a:gd name="connsiteX1" fmla="*/ 0 w 2890"/>
                    <a:gd name="connsiteY1" fmla="*/ 162687 h 16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90" h="162686">
                      <a:moveTo>
                        <a:pt x="0" y="0"/>
                      </a:moveTo>
                      <a:lnTo>
                        <a:pt x="0" y="162687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16" name="Dowolny kształt: kształt 15">
                  <a:extLst>
                    <a:ext uri="{FF2B5EF4-FFF2-40B4-BE49-F238E27FC236}">
                      <a16:creationId xmlns:a16="http://schemas.microsoft.com/office/drawing/2014/main" id="{30AB71B5-62F0-E13D-E6E4-BD90730F3B27}"/>
                    </a:ext>
                  </a:extLst>
                </p:cNvPr>
                <p:cNvSpPr/>
                <p:nvPr/>
              </p:nvSpPr>
              <p:spPr>
                <a:xfrm>
                  <a:off x="1012107" y="3281774"/>
                  <a:ext cx="63785" cy="70173"/>
                </a:xfrm>
                <a:custGeom>
                  <a:avLst/>
                  <a:gdLst>
                    <a:gd name="connsiteX0" fmla="*/ 63786 w 63785"/>
                    <a:gd name="connsiteY0" fmla="*/ 0 h 70173"/>
                    <a:gd name="connsiteX1" fmla="*/ 0 w 63785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785" h="70173">
                      <a:moveTo>
                        <a:pt x="63786" y="0"/>
                      </a:moveTo>
                      <a:lnTo>
                        <a:pt x="0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17" name="Dowolny kształt: kształt 16">
                  <a:extLst>
                    <a:ext uri="{FF2B5EF4-FFF2-40B4-BE49-F238E27FC236}">
                      <a16:creationId xmlns:a16="http://schemas.microsoft.com/office/drawing/2014/main" id="{6E87D7AC-58C7-10E6-D576-E9ED2323ADAB}"/>
                    </a:ext>
                  </a:extLst>
                </p:cNvPr>
                <p:cNvSpPr/>
                <p:nvPr/>
              </p:nvSpPr>
              <p:spPr>
                <a:xfrm>
                  <a:off x="948292" y="3281774"/>
                  <a:ext cx="63814" cy="70173"/>
                </a:xfrm>
                <a:custGeom>
                  <a:avLst/>
                  <a:gdLst>
                    <a:gd name="connsiteX0" fmla="*/ 0 w 63814"/>
                    <a:gd name="connsiteY0" fmla="*/ 0 h 70173"/>
                    <a:gd name="connsiteX1" fmla="*/ 63815 w 63814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814" h="70173">
                      <a:moveTo>
                        <a:pt x="0" y="0"/>
                      </a:moveTo>
                      <a:lnTo>
                        <a:pt x="63815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67" name="Prostokąt 66">
              <a:extLst>
                <a:ext uri="{FF2B5EF4-FFF2-40B4-BE49-F238E27FC236}">
                  <a16:creationId xmlns:a16="http://schemas.microsoft.com/office/drawing/2014/main" id="{7E5EFE15-C878-35C6-9847-7B777D451E97}"/>
                </a:ext>
              </a:extLst>
            </p:cNvPr>
            <p:cNvSpPr/>
            <p:nvPr/>
          </p:nvSpPr>
          <p:spPr>
            <a:xfrm>
              <a:off x="1177344" y="2798813"/>
              <a:ext cx="3254956" cy="662497"/>
            </a:xfrm>
            <a:prstGeom prst="rect">
              <a:avLst/>
            </a:prstGeom>
            <a:ln w="22225" cap="rnd">
              <a:noFill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 startAt="2"/>
              </a:pPr>
              <a:r>
                <a:rPr lang="pl-PL" sz="1400" dirty="0">
                  <a:solidFill>
                    <a:schemeClr val="tx2"/>
                  </a:solidFill>
                  <a:latin typeface="+mj-lt"/>
                </a:rPr>
                <a:t>Zmiękczacz wody</a:t>
              </a:r>
              <a:br>
                <a:rPr lang="pl-PL" sz="14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100" dirty="0"/>
                <a:t>Chroni membranę RO, zwiększa żywotność żywicy DI</a:t>
              </a:r>
            </a:p>
          </p:txBody>
        </p:sp>
      </p:grpSp>
      <p:grpSp>
        <p:nvGrpSpPr>
          <p:cNvPr id="73" name="Grupa 72">
            <a:extLst>
              <a:ext uri="{FF2B5EF4-FFF2-40B4-BE49-F238E27FC236}">
                <a16:creationId xmlns:a16="http://schemas.microsoft.com/office/drawing/2014/main" id="{DDF029D4-BB07-6662-2783-8A8E329E38E9}"/>
              </a:ext>
            </a:extLst>
          </p:cNvPr>
          <p:cNvGrpSpPr/>
          <p:nvPr/>
        </p:nvGrpSpPr>
        <p:grpSpPr>
          <a:xfrm>
            <a:off x="390053" y="3808413"/>
            <a:ext cx="4052155" cy="662497"/>
            <a:chOff x="380145" y="3446513"/>
            <a:chExt cx="4052155" cy="662497"/>
          </a:xfrm>
        </p:grpSpPr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6EA6A783-8BB8-0D89-FE68-00AA772EBBC3}"/>
                </a:ext>
              </a:extLst>
            </p:cNvPr>
            <p:cNvGrpSpPr/>
            <p:nvPr/>
          </p:nvGrpSpPr>
          <p:grpSpPr>
            <a:xfrm>
              <a:off x="380145" y="3497005"/>
              <a:ext cx="686655" cy="561512"/>
              <a:chOff x="380145" y="3134203"/>
              <a:chExt cx="719649" cy="588493"/>
            </a:xfrm>
          </p:grpSpPr>
          <p:sp>
            <p:nvSpPr>
              <p:cNvPr id="21" name="Dowolny kształt: kształt 20">
                <a:extLst>
                  <a:ext uri="{FF2B5EF4-FFF2-40B4-BE49-F238E27FC236}">
                    <a16:creationId xmlns:a16="http://schemas.microsoft.com/office/drawing/2014/main" id="{2837DBE2-BAFB-15A9-B6CE-689588C345EC}"/>
                  </a:ext>
                </a:extLst>
              </p:cNvPr>
              <p:cNvSpPr/>
              <p:nvPr/>
            </p:nvSpPr>
            <p:spPr>
              <a:xfrm>
                <a:off x="380145" y="3446080"/>
                <a:ext cx="719649" cy="276616"/>
              </a:xfrm>
              <a:custGeom>
                <a:avLst/>
                <a:gdLst>
                  <a:gd name="connsiteX0" fmla="*/ 583176 w 719649"/>
                  <a:gd name="connsiteY0" fmla="*/ 636 h 276616"/>
                  <a:gd name="connsiteX1" fmla="*/ 719649 w 719649"/>
                  <a:gd name="connsiteY1" fmla="*/ 121936 h 276616"/>
                  <a:gd name="connsiteX2" fmla="*/ 359825 w 719649"/>
                  <a:gd name="connsiteY2" fmla="*/ 276617 h 276616"/>
                  <a:gd name="connsiteX3" fmla="*/ 0 w 719649"/>
                  <a:gd name="connsiteY3" fmla="*/ 121936 h 276616"/>
                  <a:gd name="connsiteX4" fmla="*/ 138381 w 719649"/>
                  <a:gd name="connsiteY4" fmla="*/ 0 h 27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649" h="276616">
                    <a:moveTo>
                      <a:pt x="583176" y="636"/>
                    </a:moveTo>
                    <a:cubicBezTo>
                      <a:pt x="666326" y="28959"/>
                      <a:pt x="719649" y="72774"/>
                      <a:pt x="719649" y="121936"/>
                    </a:cubicBezTo>
                    <a:cubicBezTo>
                      <a:pt x="719649" y="207369"/>
                      <a:pt x="558552" y="276617"/>
                      <a:pt x="359825" y="276617"/>
                    </a:cubicBezTo>
                    <a:cubicBezTo>
                      <a:pt x="161097" y="276617"/>
                      <a:pt x="0" y="207369"/>
                      <a:pt x="0" y="121936"/>
                    </a:cubicBezTo>
                    <a:cubicBezTo>
                      <a:pt x="0" y="72398"/>
                      <a:pt x="54162" y="28324"/>
                      <a:pt x="138381" y="0"/>
                    </a:cubicBezTo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22" name="Dowolny kształt: kształt 21">
                <a:extLst>
                  <a:ext uri="{FF2B5EF4-FFF2-40B4-BE49-F238E27FC236}">
                    <a16:creationId xmlns:a16="http://schemas.microsoft.com/office/drawing/2014/main" id="{60D65757-4F33-B95C-6F8E-AFBAB098D827}"/>
                  </a:ext>
                </a:extLst>
              </p:cNvPr>
              <p:cNvSpPr/>
              <p:nvPr/>
            </p:nvSpPr>
            <p:spPr>
              <a:xfrm>
                <a:off x="595953" y="3134203"/>
                <a:ext cx="299940" cy="442020"/>
              </a:xfrm>
              <a:custGeom>
                <a:avLst/>
                <a:gdLst>
                  <a:gd name="connsiteX0" fmla="*/ 299940 w 299940"/>
                  <a:gd name="connsiteY0" fmla="*/ 292050 h 442020"/>
                  <a:gd name="connsiteX1" fmla="*/ 149970 w 299940"/>
                  <a:gd name="connsiteY1" fmla="*/ 442021 h 442020"/>
                  <a:gd name="connsiteX2" fmla="*/ 0 w 299940"/>
                  <a:gd name="connsiteY2" fmla="*/ 292050 h 442020"/>
                  <a:gd name="connsiteX3" fmla="*/ 149970 w 299940"/>
                  <a:gd name="connsiteY3" fmla="*/ 0 h 442020"/>
                  <a:gd name="connsiteX4" fmla="*/ 299940 w 299940"/>
                  <a:gd name="connsiteY4" fmla="*/ 292050 h 4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940" h="442020">
                    <a:moveTo>
                      <a:pt x="299940" y="292050"/>
                    </a:moveTo>
                    <a:cubicBezTo>
                      <a:pt x="299940" y="374882"/>
                      <a:pt x="232802" y="442021"/>
                      <a:pt x="149970" y="442021"/>
                    </a:cubicBezTo>
                    <a:cubicBezTo>
                      <a:pt x="67138" y="442021"/>
                      <a:pt x="0" y="374882"/>
                      <a:pt x="0" y="292050"/>
                    </a:cubicBezTo>
                    <a:cubicBezTo>
                      <a:pt x="0" y="177600"/>
                      <a:pt x="149970" y="0"/>
                      <a:pt x="149970" y="0"/>
                    </a:cubicBezTo>
                    <a:cubicBezTo>
                      <a:pt x="149970" y="0"/>
                      <a:pt x="299940" y="185490"/>
                      <a:pt x="299940" y="292050"/>
                    </a:cubicBezTo>
                    <a:close/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grpSp>
            <p:nvGrpSpPr>
              <p:cNvPr id="23" name="Grafika 4">
                <a:extLst>
                  <a:ext uri="{FF2B5EF4-FFF2-40B4-BE49-F238E27FC236}">
                    <a16:creationId xmlns:a16="http://schemas.microsoft.com/office/drawing/2014/main" id="{6C565487-2E54-83DD-3D67-B06C411AECBF}"/>
                  </a:ext>
                </a:extLst>
              </p:cNvPr>
              <p:cNvGrpSpPr/>
              <p:nvPr/>
            </p:nvGrpSpPr>
            <p:grpSpPr>
              <a:xfrm>
                <a:off x="413613" y="3189260"/>
                <a:ext cx="662279" cy="162686"/>
                <a:chOff x="413613" y="3189260"/>
                <a:chExt cx="662279" cy="162686"/>
              </a:xfrm>
            </p:grpSpPr>
            <p:grpSp>
              <p:nvGrpSpPr>
                <p:cNvPr id="24" name="Grafika 4">
                  <a:extLst>
                    <a:ext uri="{FF2B5EF4-FFF2-40B4-BE49-F238E27FC236}">
                      <a16:creationId xmlns:a16="http://schemas.microsoft.com/office/drawing/2014/main" id="{FF2A73AB-0767-47CB-4F0A-272F5E909471}"/>
                    </a:ext>
                  </a:extLst>
                </p:cNvPr>
                <p:cNvGrpSpPr/>
                <p:nvPr/>
              </p:nvGrpSpPr>
              <p:grpSpPr>
                <a:xfrm>
                  <a:off x="413613" y="3189260"/>
                  <a:ext cx="127600" cy="162686"/>
                  <a:chOff x="413613" y="3189260"/>
                  <a:chExt cx="127600" cy="162686"/>
                </a:xfrm>
              </p:grpSpPr>
              <p:sp>
                <p:nvSpPr>
                  <p:cNvPr id="28" name="Dowolny kształt: kształt 27">
                    <a:extLst>
                      <a:ext uri="{FF2B5EF4-FFF2-40B4-BE49-F238E27FC236}">
                        <a16:creationId xmlns:a16="http://schemas.microsoft.com/office/drawing/2014/main" id="{0F76392D-5638-C96A-4EE3-80E90BC48225}"/>
                      </a:ext>
                    </a:extLst>
                  </p:cNvPr>
                  <p:cNvSpPr/>
                  <p:nvPr/>
                </p:nvSpPr>
                <p:spPr>
                  <a:xfrm>
                    <a:off x="477428" y="3189260"/>
                    <a:ext cx="2890" cy="162686"/>
                  </a:xfrm>
                  <a:custGeom>
                    <a:avLst/>
                    <a:gdLst>
                      <a:gd name="connsiteX0" fmla="*/ 0 w 2890"/>
                      <a:gd name="connsiteY0" fmla="*/ 0 h 162686"/>
                      <a:gd name="connsiteX1" fmla="*/ 0 w 2890"/>
                      <a:gd name="connsiteY1" fmla="*/ 162687 h 162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90" h="162686">
                        <a:moveTo>
                          <a:pt x="0" y="0"/>
                        </a:moveTo>
                        <a:lnTo>
                          <a:pt x="0" y="162687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29" name="Dowolny kształt: kształt 28">
                    <a:extLst>
                      <a:ext uri="{FF2B5EF4-FFF2-40B4-BE49-F238E27FC236}">
                        <a16:creationId xmlns:a16="http://schemas.microsoft.com/office/drawing/2014/main" id="{42310C41-2B29-1FAE-3C08-57F7668EDF7F}"/>
                      </a:ext>
                    </a:extLst>
                  </p:cNvPr>
                  <p:cNvSpPr/>
                  <p:nvPr/>
                </p:nvSpPr>
                <p:spPr>
                  <a:xfrm>
                    <a:off x="477428" y="3281774"/>
                    <a:ext cx="63785" cy="70173"/>
                  </a:xfrm>
                  <a:custGeom>
                    <a:avLst/>
                    <a:gdLst>
                      <a:gd name="connsiteX0" fmla="*/ 63786 w 63785"/>
                      <a:gd name="connsiteY0" fmla="*/ 0 h 70173"/>
                      <a:gd name="connsiteX1" fmla="*/ 0 w 63785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785" h="70173">
                        <a:moveTo>
                          <a:pt x="63786" y="0"/>
                        </a:moveTo>
                        <a:lnTo>
                          <a:pt x="0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30" name="Dowolny kształt: kształt 29">
                    <a:extLst>
                      <a:ext uri="{FF2B5EF4-FFF2-40B4-BE49-F238E27FC236}">
                        <a16:creationId xmlns:a16="http://schemas.microsoft.com/office/drawing/2014/main" id="{F23645E4-10E6-40D9-F0F7-94CF70815995}"/>
                      </a:ext>
                    </a:extLst>
                  </p:cNvPr>
                  <p:cNvSpPr/>
                  <p:nvPr/>
                </p:nvSpPr>
                <p:spPr>
                  <a:xfrm>
                    <a:off x="413613" y="3281774"/>
                    <a:ext cx="63814" cy="70173"/>
                  </a:xfrm>
                  <a:custGeom>
                    <a:avLst/>
                    <a:gdLst>
                      <a:gd name="connsiteX0" fmla="*/ 0 w 63814"/>
                      <a:gd name="connsiteY0" fmla="*/ 0 h 70173"/>
                      <a:gd name="connsiteX1" fmla="*/ 63815 w 63814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4" h="70173">
                        <a:moveTo>
                          <a:pt x="0" y="0"/>
                        </a:moveTo>
                        <a:lnTo>
                          <a:pt x="63815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</p:grpSp>
            <p:sp>
              <p:nvSpPr>
                <p:cNvPr id="25" name="Dowolny kształt: kształt 24">
                  <a:extLst>
                    <a:ext uri="{FF2B5EF4-FFF2-40B4-BE49-F238E27FC236}">
                      <a16:creationId xmlns:a16="http://schemas.microsoft.com/office/drawing/2014/main" id="{08323806-65B1-17AF-F9C8-B225433A2F1E}"/>
                    </a:ext>
                  </a:extLst>
                </p:cNvPr>
                <p:cNvSpPr/>
                <p:nvPr/>
              </p:nvSpPr>
              <p:spPr>
                <a:xfrm>
                  <a:off x="1012107" y="3189260"/>
                  <a:ext cx="2890" cy="162686"/>
                </a:xfrm>
                <a:custGeom>
                  <a:avLst/>
                  <a:gdLst>
                    <a:gd name="connsiteX0" fmla="*/ 0 w 2890"/>
                    <a:gd name="connsiteY0" fmla="*/ 0 h 162686"/>
                    <a:gd name="connsiteX1" fmla="*/ 0 w 2890"/>
                    <a:gd name="connsiteY1" fmla="*/ 162687 h 16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90" h="162686">
                      <a:moveTo>
                        <a:pt x="0" y="0"/>
                      </a:moveTo>
                      <a:lnTo>
                        <a:pt x="0" y="162687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26" name="Dowolny kształt: kształt 25">
                  <a:extLst>
                    <a:ext uri="{FF2B5EF4-FFF2-40B4-BE49-F238E27FC236}">
                      <a16:creationId xmlns:a16="http://schemas.microsoft.com/office/drawing/2014/main" id="{8A3569F8-8C5A-E4B0-09FD-36E59D0DAD39}"/>
                    </a:ext>
                  </a:extLst>
                </p:cNvPr>
                <p:cNvSpPr/>
                <p:nvPr/>
              </p:nvSpPr>
              <p:spPr>
                <a:xfrm>
                  <a:off x="1012107" y="3281774"/>
                  <a:ext cx="63785" cy="70173"/>
                </a:xfrm>
                <a:custGeom>
                  <a:avLst/>
                  <a:gdLst>
                    <a:gd name="connsiteX0" fmla="*/ 63786 w 63785"/>
                    <a:gd name="connsiteY0" fmla="*/ 0 h 70173"/>
                    <a:gd name="connsiteX1" fmla="*/ 0 w 63785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785" h="70173">
                      <a:moveTo>
                        <a:pt x="63786" y="0"/>
                      </a:moveTo>
                      <a:lnTo>
                        <a:pt x="0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27" name="Dowolny kształt: kształt 26">
                  <a:extLst>
                    <a:ext uri="{FF2B5EF4-FFF2-40B4-BE49-F238E27FC236}">
                      <a16:creationId xmlns:a16="http://schemas.microsoft.com/office/drawing/2014/main" id="{1D302B59-7FDA-56C3-E153-3157E79E3D96}"/>
                    </a:ext>
                  </a:extLst>
                </p:cNvPr>
                <p:cNvSpPr/>
                <p:nvPr/>
              </p:nvSpPr>
              <p:spPr>
                <a:xfrm>
                  <a:off x="948292" y="3281774"/>
                  <a:ext cx="63814" cy="70173"/>
                </a:xfrm>
                <a:custGeom>
                  <a:avLst/>
                  <a:gdLst>
                    <a:gd name="connsiteX0" fmla="*/ 0 w 63814"/>
                    <a:gd name="connsiteY0" fmla="*/ 0 h 70173"/>
                    <a:gd name="connsiteX1" fmla="*/ 63815 w 63814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814" h="70173">
                      <a:moveTo>
                        <a:pt x="0" y="0"/>
                      </a:moveTo>
                      <a:lnTo>
                        <a:pt x="63815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68" name="Prostokąt 67">
              <a:extLst>
                <a:ext uri="{FF2B5EF4-FFF2-40B4-BE49-F238E27FC236}">
                  <a16:creationId xmlns:a16="http://schemas.microsoft.com/office/drawing/2014/main" id="{9F584DE2-181F-CD30-7CCB-001062603A88}"/>
                </a:ext>
              </a:extLst>
            </p:cNvPr>
            <p:cNvSpPr/>
            <p:nvPr/>
          </p:nvSpPr>
          <p:spPr>
            <a:xfrm>
              <a:off x="1177344" y="3446513"/>
              <a:ext cx="3254956" cy="662497"/>
            </a:xfrm>
            <a:prstGeom prst="rect">
              <a:avLst/>
            </a:prstGeom>
            <a:ln w="22225" cap="rnd">
              <a:noFill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 startAt="3"/>
              </a:pPr>
              <a:r>
                <a:rPr lang="pl-PL" sz="1400" dirty="0">
                  <a:solidFill>
                    <a:schemeClr val="tx2"/>
                  </a:solidFill>
                  <a:latin typeface="+mj-lt"/>
                </a:rPr>
                <a:t>Filtr węglowy</a:t>
              </a:r>
              <a:br>
                <a:rPr lang="pl-PL" sz="14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100" dirty="0"/>
                <a:t>Usuwa chlor i związki organiczne</a:t>
              </a:r>
            </a:p>
          </p:txBody>
        </p:sp>
      </p:grpSp>
      <p:grpSp>
        <p:nvGrpSpPr>
          <p:cNvPr id="72" name="Grupa 71">
            <a:extLst>
              <a:ext uri="{FF2B5EF4-FFF2-40B4-BE49-F238E27FC236}">
                <a16:creationId xmlns:a16="http://schemas.microsoft.com/office/drawing/2014/main" id="{156E41F1-56D4-D18D-80EA-236CBE603EC5}"/>
              </a:ext>
            </a:extLst>
          </p:cNvPr>
          <p:cNvGrpSpPr/>
          <p:nvPr/>
        </p:nvGrpSpPr>
        <p:grpSpPr>
          <a:xfrm>
            <a:off x="390053" y="4593101"/>
            <a:ext cx="4052155" cy="662497"/>
            <a:chOff x="380145" y="4061644"/>
            <a:chExt cx="4052155" cy="662497"/>
          </a:xfrm>
        </p:grpSpPr>
        <p:grpSp>
          <p:nvGrpSpPr>
            <p:cNvPr id="31" name="Grupa 30">
              <a:extLst>
                <a:ext uri="{FF2B5EF4-FFF2-40B4-BE49-F238E27FC236}">
                  <a16:creationId xmlns:a16="http://schemas.microsoft.com/office/drawing/2014/main" id="{1AE9CC0B-DF71-7DA7-2D33-41D575B55F76}"/>
                </a:ext>
              </a:extLst>
            </p:cNvPr>
            <p:cNvGrpSpPr/>
            <p:nvPr/>
          </p:nvGrpSpPr>
          <p:grpSpPr>
            <a:xfrm>
              <a:off x="380145" y="4112136"/>
              <a:ext cx="686655" cy="561512"/>
              <a:chOff x="380145" y="3134203"/>
              <a:chExt cx="719649" cy="588493"/>
            </a:xfrm>
          </p:grpSpPr>
          <p:sp>
            <p:nvSpPr>
              <p:cNvPr id="32" name="Dowolny kształt: kształt 31">
                <a:extLst>
                  <a:ext uri="{FF2B5EF4-FFF2-40B4-BE49-F238E27FC236}">
                    <a16:creationId xmlns:a16="http://schemas.microsoft.com/office/drawing/2014/main" id="{39479941-9416-8CF6-9025-B25F67FFC234}"/>
                  </a:ext>
                </a:extLst>
              </p:cNvPr>
              <p:cNvSpPr/>
              <p:nvPr/>
            </p:nvSpPr>
            <p:spPr>
              <a:xfrm>
                <a:off x="380145" y="3446080"/>
                <a:ext cx="719649" cy="276616"/>
              </a:xfrm>
              <a:custGeom>
                <a:avLst/>
                <a:gdLst>
                  <a:gd name="connsiteX0" fmla="*/ 583176 w 719649"/>
                  <a:gd name="connsiteY0" fmla="*/ 636 h 276616"/>
                  <a:gd name="connsiteX1" fmla="*/ 719649 w 719649"/>
                  <a:gd name="connsiteY1" fmla="*/ 121936 h 276616"/>
                  <a:gd name="connsiteX2" fmla="*/ 359825 w 719649"/>
                  <a:gd name="connsiteY2" fmla="*/ 276617 h 276616"/>
                  <a:gd name="connsiteX3" fmla="*/ 0 w 719649"/>
                  <a:gd name="connsiteY3" fmla="*/ 121936 h 276616"/>
                  <a:gd name="connsiteX4" fmla="*/ 138381 w 719649"/>
                  <a:gd name="connsiteY4" fmla="*/ 0 h 27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649" h="276616">
                    <a:moveTo>
                      <a:pt x="583176" y="636"/>
                    </a:moveTo>
                    <a:cubicBezTo>
                      <a:pt x="666326" y="28959"/>
                      <a:pt x="719649" y="72774"/>
                      <a:pt x="719649" y="121936"/>
                    </a:cubicBezTo>
                    <a:cubicBezTo>
                      <a:pt x="719649" y="207369"/>
                      <a:pt x="558552" y="276617"/>
                      <a:pt x="359825" y="276617"/>
                    </a:cubicBezTo>
                    <a:cubicBezTo>
                      <a:pt x="161097" y="276617"/>
                      <a:pt x="0" y="207369"/>
                      <a:pt x="0" y="121936"/>
                    </a:cubicBezTo>
                    <a:cubicBezTo>
                      <a:pt x="0" y="72398"/>
                      <a:pt x="54162" y="28324"/>
                      <a:pt x="138381" y="0"/>
                    </a:cubicBezTo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33" name="Dowolny kształt: kształt 32">
                <a:extLst>
                  <a:ext uri="{FF2B5EF4-FFF2-40B4-BE49-F238E27FC236}">
                    <a16:creationId xmlns:a16="http://schemas.microsoft.com/office/drawing/2014/main" id="{496F46CC-236E-16BA-6502-07A0BFFD4CFF}"/>
                  </a:ext>
                </a:extLst>
              </p:cNvPr>
              <p:cNvSpPr/>
              <p:nvPr/>
            </p:nvSpPr>
            <p:spPr>
              <a:xfrm>
                <a:off x="595953" y="3134203"/>
                <a:ext cx="299940" cy="442020"/>
              </a:xfrm>
              <a:custGeom>
                <a:avLst/>
                <a:gdLst>
                  <a:gd name="connsiteX0" fmla="*/ 299940 w 299940"/>
                  <a:gd name="connsiteY0" fmla="*/ 292050 h 442020"/>
                  <a:gd name="connsiteX1" fmla="*/ 149970 w 299940"/>
                  <a:gd name="connsiteY1" fmla="*/ 442021 h 442020"/>
                  <a:gd name="connsiteX2" fmla="*/ 0 w 299940"/>
                  <a:gd name="connsiteY2" fmla="*/ 292050 h 442020"/>
                  <a:gd name="connsiteX3" fmla="*/ 149970 w 299940"/>
                  <a:gd name="connsiteY3" fmla="*/ 0 h 442020"/>
                  <a:gd name="connsiteX4" fmla="*/ 299940 w 299940"/>
                  <a:gd name="connsiteY4" fmla="*/ 292050 h 4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940" h="442020">
                    <a:moveTo>
                      <a:pt x="299940" y="292050"/>
                    </a:moveTo>
                    <a:cubicBezTo>
                      <a:pt x="299940" y="374882"/>
                      <a:pt x="232802" y="442021"/>
                      <a:pt x="149970" y="442021"/>
                    </a:cubicBezTo>
                    <a:cubicBezTo>
                      <a:pt x="67138" y="442021"/>
                      <a:pt x="0" y="374882"/>
                      <a:pt x="0" y="292050"/>
                    </a:cubicBezTo>
                    <a:cubicBezTo>
                      <a:pt x="0" y="177600"/>
                      <a:pt x="149970" y="0"/>
                      <a:pt x="149970" y="0"/>
                    </a:cubicBezTo>
                    <a:cubicBezTo>
                      <a:pt x="149970" y="0"/>
                      <a:pt x="299940" y="185490"/>
                      <a:pt x="299940" y="292050"/>
                    </a:cubicBezTo>
                    <a:close/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grpSp>
            <p:nvGrpSpPr>
              <p:cNvPr id="34" name="Grafika 4">
                <a:extLst>
                  <a:ext uri="{FF2B5EF4-FFF2-40B4-BE49-F238E27FC236}">
                    <a16:creationId xmlns:a16="http://schemas.microsoft.com/office/drawing/2014/main" id="{EB4CFBF0-6AED-FEFB-7A90-BDB8B06FEC40}"/>
                  </a:ext>
                </a:extLst>
              </p:cNvPr>
              <p:cNvGrpSpPr/>
              <p:nvPr/>
            </p:nvGrpSpPr>
            <p:grpSpPr>
              <a:xfrm>
                <a:off x="413613" y="3189260"/>
                <a:ext cx="662279" cy="162686"/>
                <a:chOff x="413613" y="3189260"/>
                <a:chExt cx="662279" cy="162686"/>
              </a:xfrm>
            </p:grpSpPr>
            <p:grpSp>
              <p:nvGrpSpPr>
                <p:cNvPr id="35" name="Grafika 4">
                  <a:extLst>
                    <a:ext uri="{FF2B5EF4-FFF2-40B4-BE49-F238E27FC236}">
                      <a16:creationId xmlns:a16="http://schemas.microsoft.com/office/drawing/2014/main" id="{26E9F6C2-C5F1-CE6F-62E0-2024917BCE1E}"/>
                    </a:ext>
                  </a:extLst>
                </p:cNvPr>
                <p:cNvGrpSpPr/>
                <p:nvPr/>
              </p:nvGrpSpPr>
              <p:grpSpPr>
                <a:xfrm>
                  <a:off x="413613" y="3189260"/>
                  <a:ext cx="127600" cy="162686"/>
                  <a:chOff x="413613" y="3189260"/>
                  <a:chExt cx="127600" cy="162686"/>
                </a:xfrm>
              </p:grpSpPr>
              <p:sp>
                <p:nvSpPr>
                  <p:cNvPr id="39" name="Dowolny kształt: kształt 38">
                    <a:extLst>
                      <a:ext uri="{FF2B5EF4-FFF2-40B4-BE49-F238E27FC236}">
                        <a16:creationId xmlns:a16="http://schemas.microsoft.com/office/drawing/2014/main" id="{D13A8076-B03F-23E4-AFD6-29ADCFBA685D}"/>
                      </a:ext>
                    </a:extLst>
                  </p:cNvPr>
                  <p:cNvSpPr/>
                  <p:nvPr/>
                </p:nvSpPr>
                <p:spPr>
                  <a:xfrm>
                    <a:off x="477428" y="3189260"/>
                    <a:ext cx="2890" cy="162686"/>
                  </a:xfrm>
                  <a:custGeom>
                    <a:avLst/>
                    <a:gdLst>
                      <a:gd name="connsiteX0" fmla="*/ 0 w 2890"/>
                      <a:gd name="connsiteY0" fmla="*/ 0 h 162686"/>
                      <a:gd name="connsiteX1" fmla="*/ 0 w 2890"/>
                      <a:gd name="connsiteY1" fmla="*/ 162687 h 162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90" h="162686">
                        <a:moveTo>
                          <a:pt x="0" y="0"/>
                        </a:moveTo>
                        <a:lnTo>
                          <a:pt x="0" y="162687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40" name="Dowolny kształt: kształt 39">
                    <a:extLst>
                      <a:ext uri="{FF2B5EF4-FFF2-40B4-BE49-F238E27FC236}">
                        <a16:creationId xmlns:a16="http://schemas.microsoft.com/office/drawing/2014/main" id="{7EC17362-74B0-933B-8502-3F41B3BAA4BB}"/>
                      </a:ext>
                    </a:extLst>
                  </p:cNvPr>
                  <p:cNvSpPr/>
                  <p:nvPr/>
                </p:nvSpPr>
                <p:spPr>
                  <a:xfrm>
                    <a:off x="477428" y="3281774"/>
                    <a:ext cx="63785" cy="70173"/>
                  </a:xfrm>
                  <a:custGeom>
                    <a:avLst/>
                    <a:gdLst>
                      <a:gd name="connsiteX0" fmla="*/ 63786 w 63785"/>
                      <a:gd name="connsiteY0" fmla="*/ 0 h 70173"/>
                      <a:gd name="connsiteX1" fmla="*/ 0 w 63785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785" h="70173">
                        <a:moveTo>
                          <a:pt x="63786" y="0"/>
                        </a:moveTo>
                        <a:lnTo>
                          <a:pt x="0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41" name="Dowolny kształt: kształt 40">
                    <a:extLst>
                      <a:ext uri="{FF2B5EF4-FFF2-40B4-BE49-F238E27FC236}">
                        <a16:creationId xmlns:a16="http://schemas.microsoft.com/office/drawing/2014/main" id="{866822DA-2D7D-84B2-22AB-9E5D1DF4E4C3}"/>
                      </a:ext>
                    </a:extLst>
                  </p:cNvPr>
                  <p:cNvSpPr/>
                  <p:nvPr/>
                </p:nvSpPr>
                <p:spPr>
                  <a:xfrm>
                    <a:off x="413613" y="3281774"/>
                    <a:ext cx="63814" cy="70173"/>
                  </a:xfrm>
                  <a:custGeom>
                    <a:avLst/>
                    <a:gdLst>
                      <a:gd name="connsiteX0" fmla="*/ 0 w 63814"/>
                      <a:gd name="connsiteY0" fmla="*/ 0 h 70173"/>
                      <a:gd name="connsiteX1" fmla="*/ 63815 w 63814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4" h="70173">
                        <a:moveTo>
                          <a:pt x="0" y="0"/>
                        </a:moveTo>
                        <a:lnTo>
                          <a:pt x="63815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</p:grpSp>
            <p:sp>
              <p:nvSpPr>
                <p:cNvPr id="36" name="Dowolny kształt: kształt 35">
                  <a:extLst>
                    <a:ext uri="{FF2B5EF4-FFF2-40B4-BE49-F238E27FC236}">
                      <a16:creationId xmlns:a16="http://schemas.microsoft.com/office/drawing/2014/main" id="{E1D67C3A-4030-C334-E284-88906F1F5ECC}"/>
                    </a:ext>
                  </a:extLst>
                </p:cNvPr>
                <p:cNvSpPr/>
                <p:nvPr/>
              </p:nvSpPr>
              <p:spPr>
                <a:xfrm>
                  <a:off x="1012107" y="3189260"/>
                  <a:ext cx="2890" cy="162686"/>
                </a:xfrm>
                <a:custGeom>
                  <a:avLst/>
                  <a:gdLst>
                    <a:gd name="connsiteX0" fmla="*/ 0 w 2890"/>
                    <a:gd name="connsiteY0" fmla="*/ 0 h 162686"/>
                    <a:gd name="connsiteX1" fmla="*/ 0 w 2890"/>
                    <a:gd name="connsiteY1" fmla="*/ 162687 h 16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90" h="162686">
                      <a:moveTo>
                        <a:pt x="0" y="0"/>
                      </a:moveTo>
                      <a:lnTo>
                        <a:pt x="0" y="162687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37" name="Dowolny kształt: kształt 36">
                  <a:extLst>
                    <a:ext uri="{FF2B5EF4-FFF2-40B4-BE49-F238E27FC236}">
                      <a16:creationId xmlns:a16="http://schemas.microsoft.com/office/drawing/2014/main" id="{7528C1DB-BD67-3F7C-9AB4-F1BE0AFF43A4}"/>
                    </a:ext>
                  </a:extLst>
                </p:cNvPr>
                <p:cNvSpPr/>
                <p:nvPr/>
              </p:nvSpPr>
              <p:spPr>
                <a:xfrm>
                  <a:off x="1012107" y="3281774"/>
                  <a:ext cx="63785" cy="70173"/>
                </a:xfrm>
                <a:custGeom>
                  <a:avLst/>
                  <a:gdLst>
                    <a:gd name="connsiteX0" fmla="*/ 63786 w 63785"/>
                    <a:gd name="connsiteY0" fmla="*/ 0 h 70173"/>
                    <a:gd name="connsiteX1" fmla="*/ 0 w 63785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785" h="70173">
                      <a:moveTo>
                        <a:pt x="63786" y="0"/>
                      </a:moveTo>
                      <a:lnTo>
                        <a:pt x="0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38" name="Dowolny kształt: kształt 37">
                  <a:extLst>
                    <a:ext uri="{FF2B5EF4-FFF2-40B4-BE49-F238E27FC236}">
                      <a16:creationId xmlns:a16="http://schemas.microsoft.com/office/drawing/2014/main" id="{33673F20-B76E-F130-44FD-201A0FEA4F13}"/>
                    </a:ext>
                  </a:extLst>
                </p:cNvPr>
                <p:cNvSpPr/>
                <p:nvPr/>
              </p:nvSpPr>
              <p:spPr>
                <a:xfrm>
                  <a:off x="948292" y="3281774"/>
                  <a:ext cx="63814" cy="70173"/>
                </a:xfrm>
                <a:custGeom>
                  <a:avLst/>
                  <a:gdLst>
                    <a:gd name="connsiteX0" fmla="*/ 0 w 63814"/>
                    <a:gd name="connsiteY0" fmla="*/ 0 h 70173"/>
                    <a:gd name="connsiteX1" fmla="*/ 63815 w 63814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814" h="70173">
                      <a:moveTo>
                        <a:pt x="0" y="0"/>
                      </a:moveTo>
                      <a:lnTo>
                        <a:pt x="63815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69" name="Prostokąt 68">
              <a:extLst>
                <a:ext uri="{FF2B5EF4-FFF2-40B4-BE49-F238E27FC236}">
                  <a16:creationId xmlns:a16="http://schemas.microsoft.com/office/drawing/2014/main" id="{4052164F-381C-104C-BDAA-0A7D1D7D694E}"/>
                </a:ext>
              </a:extLst>
            </p:cNvPr>
            <p:cNvSpPr/>
            <p:nvPr/>
          </p:nvSpPr>
          <p:spPr>
            <a:xfrm>
              <a:off x="1177344" y="4061644"/>
              <a:ext cx="3254956" cy="662497"/>
            </a:xfrm>
            <a:prstGeom prst="rect">
              <a:avLst/>
            </a:prstGeom>
            <a:ln w="22225" cap="rnd">
              <a:noFill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 startAt="4"/>
              </a:pPr>
              <a:r>
                <a:rPr lang="pl-PL" sz="1400" dirty="0">
                  <a:solidFill>
                    <a:schemeClr val="tx2"/>
                  </a:solidFill>
                  <a:latin typeface="+mj-lt"/>
                </a:rPr>
                <a:t>Membrana RO</a:t>
              </a:r>
              <a:br>
                <a:rPr lang="pl-PL" sz="14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100" dirty="0"/>
                <a:t>Odwrócona osmoza – głęboka filtracja wody, chroni żywicę DI </a:t>
              </a:r>
            </a:p>
          </p:txBody>
        </p:sp>
      </p:grpSp>
      <p:grpSp>
        <p:nvGrpSpPr>
          <p:cNvPr id="71" name="Grupa 70">
            <a:extLst>
              <a:ext uri="{FF2B5EF4-FFF2-40B4-BE49-F238E27FC236}">
                <a16:creationId xmlns:a16="http://schemas.microsoft.com/office/drawing/2014/main" id="{99CAD1AD-6716-8799-8358-A3B1B86D0F3C}"/>
              </a:ext>
            </a:extLst>
          </p:cNvPr>
          <p:cNvGrpSpPr/>
          <p:nvPr/>
        </p:nvGrpSpPr>
        <p:grpSpPr>
          <a:xfrm>
            <a:off x="390053" y="5481421"/>
            <a:ext cx="4052155" cy="662497"/>
            <a:chOff x="380145" y="5286639"/>
            <a:chExt cx="4052155" cy="662497"/>
          </a:xfrm>
        </p:grpSpPr>
        <p:grpSp>
          <p:nvGrpSpPr>
            <p:cNvPr id="42" name="Grupa 41">
              <a:extLst>
                <a:ext uri="{FF2B5EF4-FFF2-40B4-BE49-F238E27FC236}">
                  <a16:creationId xmlns:a16="http://schemas.microsoft.com/office/drawing/2014/main" id="{0A2B50D8-3BA8-A42D-B9AE-C61F9197B7C1}"/>
                </a:ext>
              </a:extLst>
            </p:cNvPr>
            <p:cNvGrpSpPr/>
            <p:nvPr/>
          </p:nvGrpSpPr>
          <p:grpSpPr>
            <a:xfrm>
              <a:off x="380145" y="5337131"/>
              <a:ext cx="686655" cy="561512"/>
              <a:chOff x="380145" y="3134203"/>
              <a:chExt cx="719649" cy="588493"/>
            </a:xfrm>
          </p:grpSpPr>
          <p:sp>
            <p:nvSpPr>
              <p:cNvPr id="43" name="Dowolny kształt: kształt 42">
                <a:extLst>
                  <a:ext uri="{FF2B5EF4-FFF2-40B4-BE49-F238E27FC236}">
                    <a16:creationId xmlns:a16="http://schemas.microsoft.com/office/drawing/2014/main" id="{104B4266-C4B6-74DB-E258-F8AE7D82C136}"/>
                  </a:ext>
                </a:extLst>
              </p:cNvPr>
              <p:cNvSpPr/>
              <p:nvPr/>
            </p:nvSpPr>
            <p:spPr>
              <a:xfrm>
                <a:off x="380145" y="3446080"/>
                <a:ext cx="719649" cy="276616"/>
              </a:xfrm>
              <a:custGeom>
                <a:avLst/>
                <a:gdLst>
                  <a:gd name="connsiteX0" fmla="*/ 583176 w 719649"/>
                  <a:gd name="connsiteY0" fmla="*/ 636 h 276616"/>
                  <a:gd name="connsiteX1" fmla="*/ 719649 w 719649"/>
                  <a:gd name="connsiteY1" fmla="*/ 121936 h 276616"/>
                  <a:gd name="connsiteX2" fmla="*/ 359825 w 719649"/>
                  <a:gd name="connsiteY2" fmla="*/ 276617 h 276616"/>
                  <a:gd name="connsiteX3" fmla="*/ 0 w 719649"/>
                  <a:gd name="connsiteY3" fmla="*/ 121936 h 276616"/>
                  <a:gd name="connsiteX4" fmla="*/ 138381 w 719649"/>
                  <a:gd name="connsiteY4" fmla="*/ 0 h 276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649" h="276616">
                    <a:moveTo>
                      <a:pt x="583176" y="636"/>
                    </a:moveTo>
                    <a:cubicBezTo>
                      <a:pt x="666326" y="28959"/>
                      <a:pt x="719649" y="72774"/>
                      <a:pt x="719649" y="121936"/>
                    </a:cubicBezTo>
                    <a:cubicBezTo>
                      <a:pt x="719649" y="207369"/>
                      <a:pt x="558552" y="276617"/>
                      <a:pt x="359825" y="276617"/>
                    </a:cubicBezTo>
                    <a:cubicBezTo>
                      <a:pt x="161097" y="276617"/>
                      <a:pt x="0" y="207369"/>
                      <a:pt x="0" y="121936"/>
                    </a:cubicBezTo>
                    <a:cubicBezTo>
                      <a:pt x="0" y="72398"/>
                      <a:pt x="54162" y="28324"/>
                      <a:pt x="138381" y="0"/>
                    </a:cubicBezTo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44" name="Dowolny kształt: kształt 43">
                <a:extLst>
                  <a:ext uri="{FF2B5EF4-FFF2-40B4-BE49-F238E27FC236}">
                    <a16:creationId xmlns:a16="http://schemas.microsoft.com/office/drawing/2014/main" id="{C6B95CD6-E019-CAEF-2CFA-EA8D71B1651F}"/>
                  </a:ext>
                </a:extLst>
              </p:cNvPr>
              <p:cNvSpPr/>
              <p:nvPr/>
            </p:nvSpPr>
            <p:spPr>
              <a:xfrm>
                <a:off x="595953" y="3134203"/>
                <a:ext cx="299940" cy="442020"/>
              </a:xfrm>
              <a:custGeom>
                <a:avLst/>
                <a:gdLst>
                  <a:gd name="connsiteX0" fmla="*/ 299940 w 299940"/>
                  <a:gd name="connsiteY0" fmla="*/ 292050 h 442020"/>
                  <a:gd name="connsiteX1" fmla="*/ 149970 w 299940"/>
                  <a:gd name="connsiteY1" fmla="*/ 442021 h 442020"/>
                  <a:gd name="connsiteX2" fmla="*/ 0 w 299940"/>
                  <a:gd name="connsiteY2" fmla="*/ 292050 h 442020"/>
                  <a:gd name="connsiteX3" fmla="*/ 149970 w 299940"/>
                  <a:gd name="connsiteY3" fmla="*/ 0 h 442020"/>
                  <a:gd name="connsiteX4" fmla="*/ 299940 w 299940"/>
                  <a:gd name="connsiteY4" fmla="*/ 292050 h 4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940" h="442020">
                    <a:moveTo>
                      <a:pt x="299940" y="292050"/>
                    </a:moveTo>
                    <a:cubicBezTo>
                      <a:pt x="299940" y="374882"/>
                      <a:pt x="232802" y="442021"/>
                      <a:pt x="149970" y="442021"/>
                    </a:cubicBezTo>
                    <a:cubicBezTo>
                      <a:pt x="67138" y="442021"/>
                      <a:pt x="0" y="374882"/>
                      <a:pt x="0" y="292050"/>
                    </a:cubicBezTo>
                    <a:cubicBezTo>
                      <a:pt x="0" y="177600"/>
                      <a:pt x="149970" y="0"/>
                      <a:pt x="149970" y="0"/>
                    </a:cubicBezTo>
                    <a:cubicBezTo>
                      <a:pt x="149970" y="0"/>
                      <a:pt x="299940" y="185490"/>
                      <a:pt x="299940" y="292050"/>
                    </a:cubicBezTo>
                    <a:close/>
                  </a:path>
                </a:pathLst>
              </a:custGeom>
              <a:noFill/>
              <a:ln w="17257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grpSp>
            <p:nvGrpSpPr>
              <p:cNvPr id="45" name="Grafika 4">
                <a:extLst>
                  <a:ext uri="{FF2B5EF4-FFF2-40B4-BE49-F238E27FC236}">
                    <a16:creationId xmlns:a16="http://schemas.microsoft.com/office/drawing/2014/main" id="{DE2D1BC2-C78C-609E-DD88-956AC2250E2D}"/>
                  </a:ext>
                </a:extLst>
              </p:cNvPr>
              <p:cNvGrpSpPr/>
              <p:nvPr/>
            </p:nvGrpSpPr>
            <p:grpSpPr>
              <a:xfrm>
                <a:off x="413613" y="3189260"/>
                <a:ext cx="662279" cy="162686"/>
                <a:chOff x="413613" y="3189260"/>
                <a:chExt cx="662279" cy="162686"/>
              </a:xfrm>
            </p:grpSpPr>
            <p:grpSp>
              <p:nvGrpSpPr>
                <p:cNvPr id="46" name="Grafika 4">
                  <a:extLst>
                    <a:ext uri="{FF2B5EF4-FFF2-40B4-BE49-F238E27FC236}">
                      <a16:creationId xmlns:a16="http://schemas.microsoft.com/office/drawing/2014/main" id="{6C109DEF-2448-6461-B14A-DDD8038E0757}"/>
                    </a:ext>
                  </a:extLst>
                </p:cNvPr>
                <p:cNvGrpSpPr/>
                <p:nvPr/>
              </p:nvGrpSpPr>
              <p:grpSpPr>
                <a:xfrm>
                  <a:off x="413613" y="3189260"/>
                  <a:ext cx="127600" cy="162686"/>
                  <a:chOff x="413613" y="3189260"/>
                  <a:chExt cx="127600" cy="162686"/>
                </a:xfrm>
              </p:grpSpPr>
              <p:sp>
                <p:nvSpPr>
                  <p:cNvPr id="50" name="Dowolny kształt: kształt 49">
                    <a:extLst>
                      <a:ext uri="{FF2B5EF4-FFF2-40B4-BE49-F238E27FC236}">
                        <a16:creationId xmlns:a16="http://schemas.microsoft.com/office/drawing/2014/main" id="{475F9ACF-FAF9-544B-14C6-3BEB03F7152C}"/>
                      </a:ext>
                    </a:extLst>
                  </p:cNvPr>
                  <p:cNvSpPr/>
                  <p:nvPr/>
                </p:nvSpPr>
                <p:spPr>
                  <a:xfrm>
                    <a:off x="477428" y="3189260"/>
                    <a:ext cx="2890" cy="162686"/>
                  </a:xfrm>
                  <a:custGeom>
                    <a:avLst/>
                    <a:gdLst>
                      <a:gd name="connsiteX0" fmla="*/ 0 w 2890"/>
                      <a:gd name="connsiteY0" fmla="*/ 0 h 162686"/>
                      <a:gd name="connsiteX1" fmla="*/ 0 w 2890"/>
                      <a:gd name="connsiteY1" fmla="*/ 162687 h 162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90" h="162686">
                        <a:moveTo>
                          <a:pt x="0" y="0"/>
                        </a:moveTo>
                        <a:lnTo>
                          <a:pt x="0" y="162687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51" name="Dowolny kształt: kształt 50">
                    <a:extLst>
                      <a:ext uri="{FF2B5EF4-FFF2-40B4-BE49-F238E27FC236}">
                        <a16:creationId xmlns:a16="http://schemas.microsoft.com/office/drawing/2014/main" id="{A84B26C6-2ADB-2F70-32F9-E6CF39A26FE2}"/>
                      </a:ext>
                    </a:extLst>
                  </p:cNvPr>
                  <p:cNvSpPr/>
                  <p:nvPr/>
                </p:nvSpPr>
                <p:spPr>
                  <a:xfrm>
                    <a:off x="477428" y="3281774"/>
                    <a:ext cx="63785" cy="70173"/>
                  </a:xfrm>
                  <a:custGeom>
                    <a:avLst/>
                    <a:gdLst>
                      <a:gd name="connsiteX0" fmla="*/ 63786 w 63785"/>
                      <a:gd name="connsiteY0" fmla="*/ 0 h 70173"/>
                      <a:gd name="connsiteX1" fmla="*/ 0 w 63785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785" h="70173">
                        <a:moveTo>
                          <a:pt x="63786" y="0"/>
                        </a:moveTo>
                        <a:lnTo>
                          <a:pt x="0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  <p:sp>
                <p:nvSpPr>
                  <p:cNvPr id="52" name="Dowolny kształt: kształt 51">
                    <a:extLst>
                      <a:ext uri="{FF2B5EF4-FFF2-40B4-BE49-F238E27FC236}">
                        <a16:creationId xmlns:a16="http://schemas.microsoft.com/office/drawing/2014/main" id="{F3141BBC-196F-00B7-DD72-8B609121FFCB}"/>
                      </a:ext>
                    </a:extLst>
                  </p:cNvPr>
                  <p:cNvSpPr/>
                  <p:nvPr/>
                </p:nvSpPr>
                <p:spPr>
                  <a:xfrm>
                    <a:off x="413613" y="3281774"/>
                    <a:ext cx="63814" cy="70173"/>
                  </a:xfrm>
                  <a:custGeom>
                    <a:avLst/>
                    <a:gdLst>
                      <a:gd name="connsiteX0" fmla="*/ 0 w 63814"/>
                      <a:gd name="connsiteY0" fmla="*/ 0 h 70173"/>
                      <a:gd name="connsiteX1" fmla="*/ 63815 w 63814"/>
                      <a:gd name="connsiteY1" fmla="*/ 70173 h 7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4" h="70173">
                        <a:moveTo>
                          <a:pt x="0" y="0"/>
                        </a:moveTo>
                        <a:lnTo>
                          <a:pt x="63815" y="70173"/>
                        </a:lnTo>
                      </a:path>
                    </a:pathLst>
                  </a:custGeom>
                  <a:ln w="17257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l-PL"/>
                  </a:p>
                </p:txBody>
              </p:sp>
            </p:grpSp>
            <p:sp>
              <p:nvSpPr>
                <p:cNvPr id="47" name="Dowolny kształt: kształt 46">
                  <a:extLst>
                    <a:ext uri="{FF2B5EF4-FFF2-40B4-BE49-F238E27FC236}">
                      <a16:creationId xmlns:a16="http://schemas.microsoft.com/office/drawing/2014/main" id="{651820D8-274C-8008-946B-362CAC2586B1}"/>
                    </a:ext>
                  </a:extLst>
                </p:cNvPr>
                <p:cNvSpPr/>
                <p:nvPr/>
              </p:nvSpPr>
              <p:spPr>
                <a:xfrm>
                  <a:off x="1012107" y="3189260"/>
                  <a:ext cx="2890" cy="162686"/>
                </a:xfrm>
                <a:custGeom>
                  <a:avLst/>
                  <a:gdLst>
                    <a:gd name="connsiteX0" fmla="*/ 0 w 2890"/>
                    <a:gd name="connsiteY0" fmla="*/ 0 h 162686"/>
                    <a:gd name="connsiteX1" fmla="*/ 0 w 2890"/>
                    <a:gd name="connsiteY1" fmla="*/ 162687 h 162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90" h="162686">
                      <a:moveTo>
                        <a:pt x="0" y="0"/>
                      </a:moveTo>
                      <a:lnTo>
                        <a:pt x="0" y="162687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48" name="Dowolny kształt: kształt 47">
                  <a:extLst>
                    <a:ext uri="{FF2B5EF4-FFF2-40B4-BE49-F238E27FC236}">
                      <a16:creationId xmlns:a16="http://schemas.microsoft.com/office/drawing/2014/main" id="{DEDEE736-E7AE-FB29-CE11-0EE74F0B831C}"/>
                    </a:ext>
                  </a:extLst>
                </p:cNvPr>
                <p:cNvSpPr/>
                <p:nvPr/>
              </p:nvSpPr>
              <p:spPr>
                <a:xfrm>
                  <a:off x="1012107" y="3281774"/>
                  <a:ext cx="63785" cy="70173"/>
                </a:xfrm>
                <a:custGeom>
                  <a:avLst/>
                  <a:gdLst>
                    <a:gd name="connsiteX0" fmla="*/ 63786 w 63785"/>
                    <a:gd name="connsiteY0" fmla="*/ 0 h 70173"/>
                    <a:gd name="connsiteX1" fmla="*/ 0 w 63785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785" h="70173">
                      <a:moveTo>
                        <a:pt x="63786" y="0"/>
                      </a:moveTo>
                      <a:lnTo>
                        <a:pt x="0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  <p:sp>
              <p:nvSpPr>
                <p:cNvPr id="49" name="Dowolny kształt: kształt 48">
                  <a:extLst>
                    <a:ext uri="{FF2B5EF4-FFF2-40B4-BE49-F238E27FC236}">
                      <a16:creationId xmlns:a16="http://schemas.microsoft.com/office/drawing/2014/main" id="{C02CC49B-5A35-B86C-D80C-C93332926769}"/>
                    </a:ext>
                  </a:extLst>
                </p:cNvPr>
                <p:cNvSpPr/>
                <p:nvPr/>
              </p:nvSpPr>
              <p:spPr>
                <a:xfrm>
                  <a:off x="948292" y="3281774"/>
                  <a:ext cx="63814" cy="70173"/>
                </a:xfrm>
                <a:custGeom>
                  <a:avLst/>
                  <a:gdLst>
                    <a:gd name="connsiteX0" fmla="*/ 0 w 63814"/>
                    <a:gd name="connsiteY0" fmla="*/ 0 h 70173"/>
                    <a:gd name="connsiteX1" fmla="*/ 63815 w 63814"/>
                    <a:gd name="connsiteY1" fmla="*/ 70173 h 70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814" h="70173">
                      <a:moveTo>
                        <a:pt x="0" y="0"/>
                      </a:moveTo>
                      <a:lnTo>
                        <a:pt x="63815" y="70173"/>
                      </a:lnTo>
                    </a:path>
                  </a:pathLst>
                </a:custGeom>
                <a:ln w="17257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70" name="Prostokąt 69">
              <a:extLst>
                <a:ext uri="{FF2B5EF4-FFF2-40B4-BE49-F238E27FC236}">
                  <a16:creationId xmlns:a16="http://schemas.microsoft.com/office/drawing/2014/main" id="{8DEA3DA2-92A8-F08D-D73C-436521D7C733}"/>
                </a:ext>
              </a:extLst>
            </p:cNvPr>
            <p:cNvSpPr/>
            <p:nvPr/>
          </p:nvSpPr>
          <p:spPr>
            <a:xfrm>
              <a:off x="1177344" y="5286639"/>
              <a:ext cx="3254956" cy="662497"/>
            </a:xfrm>
            <a:prstGeom prst="rect">
              <a:avLst/>
            </a:prstGeom>
            <a:ln w="22225" cap="rnd">
              <a:noFill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 startAt="5"/>
              </a:pPr>
              <a:r>
                <a:rPr lang="pl-PL" sz="1400" dirty="0">
                  <a:solidFill>
                    <a:schemeClr val="tx2"/>
                  </a:solidFill>
                  <a:latin typeface="+mj-lt"/>
                </a:rPr>
                <a:t>Filtr DI (żywica)</a:t>
              </a:r>
              <a:br>
                <a:rPr lang="pl-PL" sz="14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100" dirty="0"/>
                <a:t>Żywica jonowymienna) – gwarancja mycia bez smug</a:t>
              </a:r>
              <a:endParaRPr lang="pl-PL" sz="1400" dirty="0"/>
            </a:p>
          </p:txBody>
        </p:sp>
      </p:grpSp>
      <p:grpSp>
        <p:nvGrpSpPr>
          <p:cNvPr id="7" name="Grupa 6">
            <a:extLst>
              <a:ext uri="{FF2B5EF4-FFF2-40B4-BE49-F238E27FC236}">
                <a16:creationId xmlns:a16="http://schemas.microsoft.com/office/drawing/2014/main" id="{C56ED03C-6032-E643-1A06-1745F88C96E9}"/>
              </a:ext>
            </a:extLst>
          </p:cNvPr>
          <p:cNvGrpSpPr/>
          <p:nvPr/>
        </p:nvGrpSpPr>
        <p:grpSpPr>
          <a:xfrm>
            <a:off x="7917722" y="2936405"/>
            <a:ext cx="773876" cy="2466401"/>
            <a:chOff x="7917722" y="2936405"/>
            <a:chExt cx="773876" cy="2466401"/>
          </a:xfrm>
        </p:grpSpPr>
        <p:sp>
          <p:nvSpPr>
            <p:cNvPr id="86" name="object 2">
              <a:extLst>
                <a:ext uri="{FF2B5EF4-FFF2-40B4-BE49-F238E27FC236}">
                  <a16:creationId xmlns:a16="http://schemas.microsoft.com/office/drawing/2014/main" id="{C66A3E56-E2FF-EFDD-1A21-696FD23AE747}"/>
                </a:ext>
              </a:extLst>
            </p:cNvPr>
            <p:cNvSpPr/>
            <p:nvPr/>
          </p:nvSpPr>
          <p:spPr>
            <a:xfrm>
              <a:off x="7917722" y="2936405"/>
              <a:ext cx="773876" cy="386938"/>
            </a:xfrm>
            <a:custGeom>
              <a:avLst/>
              <a:gdLst/>
              <a:ahLst/>
              <a:cxnLst/>
              <a:rect l="l" t="t" r="r" b="b"/>
              <a:pathLst>
                <a:path w="433070" h="216535">
                  <a:moveTo>
                    <a:pt x="240283" y="0"/>
                  </a:moveTo>
                  <a:lnTo>
                    <a:pt x="240283" y="54737"/>
                  </a:lnTo>
                  <a:lnTo>
                    <a:pt x="0" y="54737"/>
                  </a:lnTo>
                  <a:lnTo>
                    <a:pt x="0" y="161671"/>
                  </a:lnTo>
                  <a:lnTo>
                    <a:pt x="240283" y="161671"/>
                  </a:lnTo>
                  <a:lnTo>
                    <a:pt x="240283" y="216408"/>
                  </a:lnTo>
                  <a:lnTo>
                    <a:pt x="432815" y="108204"/>
                  </a:lnTo>
                  <a:lnTo>
                    <a:pt x="24028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p:spPr>
          <p:txBody>
            <a:bodyPr wrap="square" lIns="0" tIns="0" rIns="0" bIns="0" rtlCol="0"/>
            <a:lstStyle/>
            <a:p>
              <a:endParaRPr lang="pl-PL"/>
            </a:p>
          </p:txBody>
        </p:sp>
        <p:sp>
          <p:nvSpPr>
            <p:cNvPr id="87" name="object 2">
              <a:extLst>
                <a:ext uri="{FF2B5EF4-FFF2-40B4-BE49-F238E27FC236}">
                  <a16:creationId xmlns:a16="http://schemas.microsoft.com/office/drawing/2014/main" id="{B81A36F3-B754-19EA-EEC2-9CE52682E30C}"/>
                </a:ext>
              </a:extLst>
            </p:cNvPr>
            <p:cNvSpPr/>
            <p:nvPr/>
          </p:nvSpPr>
          <p:spPr>
            <a:xfrm>
              <a:off x="7917722" y="3982924"/>
              <a:ext cx="773876" cy="386938"/>
            </a:xfrm>
            <a:custGeom>
              <a:avLst/>
              <a:gdLst/>
              <a:ahLst/>
              <a:cxnLst/>
              <a:rect l="l" t="t" r="r" b="b"/>
              <a:pathLst>
                <a:path w="433070" h="216535">
                  <a:moveTo>
                    <a:pt x="240283" y="0"/>
                  </a:moveTo>
                  <a:lnTo>
                    <a:pt x="240283" y="54737"/>
                  </a:lnTo>
                  <a:lnTo>
                    <a:pt x="0" y="54737"/>
                  </a:lnTo>
                  <a:lnTo>
                    <a:pt x="0" y="161671"/>
                  </a:lnTo>
                  <a:lnTo>
                    <a:pt x="240283" y="161671"/>
                  </a:lnTo>
                  <a:lnTo>
                    <a:pt x="240283" y="216408"/>
                  </a:lnTo>
                  <a:lnTo>
                    <a:pt x="432815" y="108204"/>
                  </a:lnTo>
                  <a:lnTo>
                    <a:pt x="24028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p:spPr>
          <p:txBody>
            <a:bodyPr wrap="square" lIns="0" tIns="0" rIns="0" bIns="0" rtlCol="0"/>
            <a:lstStyle/>
            <a:p>
              <a:endParaRPr lang="pl-PL"/>
            </a:p>
          </p:txBody>
        </p:sp>
        <p:sp>
          <p:nvSpPr>
            <p:cNvPr id="88" name="object 2">
              <a:extLst>
                <a:ext uri="{FF2B5EF4-FFF2-40B4-BE49-F238E27FC236}">
                  <a16:creationId xmlns:a16="http://schemas.microsoft.com/office/drawing/2014/main" id="{E25C02F6-4636-A733-6815-13763614E3AD}"/>
                </a:ext>
              </a:extLst>
            </p:cNvPr>
            <p:cNvSpPr/>
            <p:nvPr/>
          </p:nvSpPr>
          <p:spPr>
            <a:xfrm>
              <a:off x="7917722" y="5015868"/>
              <a:ext cx="773876" cy="386938"/>
            </a:xfrm>
            <a:custGeom>
              <a:avLst/>
              <a:gdLst/>
              <a:ahLst/>
              <a:cxnLst/>
              <a:rect l="l" t="t" r="r" b="b"/>
              <a:pathLst>
                <a:path w="433070" h="216535">
                  <a:moveTo>
                    <a:pt x="240283" y="0"/>
                  </a:moveTo>
                  <a:lnTo>
                    <a:pt x="240283" y="54737"/>
                  </a:lnTo>
                  <a:lnTo>
                    <a:pt x="0" y="54737"/>
                  </a:lnTo>
                  <a:lnTo>
                    <a:pt x="0" y="161671"/>
                  </a:lnTo>
                  <a:lnTo>
                    <a:pt x="240283" y="161671"/>
                  </a:lnTo>
                  <a:lnTo>
                    <a:pt x="240283" y="216408"/>
                  </a:lnTo>
                  <a:lnTo>
                    <a:pt x="432815" y="108204"/>
                  </a:lnTo>
                  <a:lnTo>
                    <a:pt x="24028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p:spPr>
          <p:txBody>
            <a:bodyPr wrap="square" lIns="0" tIns="0" rIns="0" bIns="0" rtlCol="0"/>
            <a:lstStyle/>
            <a:p>
              <a:endParaRPr lang="pl-PL"/>
            </a:p>
          </p:txBody>
        </p:sp>
      </p:grpSp>
      <p:grpSp>
        <p:nvGrpSpPr>
          <p:cNvPr id="56" name="Grupa 55">
            <a:extLst>
              <a:ext uri="{FF2B5EF4-FFF2-40B4-BE49-F238E27FC236}">
                <a16:creationId xmlns:a16="http://schemas.microsoft.com/office/drawing/2014/main" id="{96578D3D-CB26-5778-1D68-5971BBB17692}"/>
              </a:ext>
            </a:extLst>
          </p:cNvPr>
          <p:cNvGrpSpPr/>
          <p:nvPr/>
        </p:nvGrpSpPr>
        <p:grpSpPr>
          <a:xfrm>
            <a:off x="1540286" y="3616118"/>
            <a:ext cx="2659096" cy="215444"/>
            <a:chOff x="1540286" y="3795586"/>
            <a:chExt cx="2659096" cy="215444"/>
          </a:xfrm>
        </p:grpSpPr>
        <p:sp>
          <p:nvSpPr>
            <p:cNvPr id="53" name="pole tekstowe 52">
              <a:extLst>
                <a:ext uri="{FF2B5EF4-FFF2-40B4-BE49-F238E27FC236}">
                  <a16:creationId xmlns:a16="http://schemas.microsoft.com/office/drawing/2014/main" id="{0E8CA889-8087-76A5-E85B-C113A3DCFB58}"/>
                </a:ext>
              </a:extLst>
            </p:cNvPr>
            <p:cNvSpPr txBox="1"/>
            <p:nvPr/>
          </p:nvSpPr>
          <p:spPr>
            <a:xfrm>
              <a:off x="1540286" y="3795586"/>
              <a:ext cx="24487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800" dirty="0" err="1"/>
                <a:t>AquaStation</a:t>
              </a:r>
              <a:endParaRPr lang="pl-PL" sz="800" dirty="0"/>
            </a:p>
          </p:txBody>
        </p:sp>
        <p:cxnSp>
          <p:nvCxnSpPr>
            <p:cNvPr id="54" name="Łącznik prosty 53">
              <a:extLst>
                <a:ext uri="{FF2B5EF4-FFF2-40B4-BE49-F238E27FC236}">
                  <a16:creationId xmlns:a16="http://schemas.microsoft.com/office/drawing/2014/main" id="{6BD6EE11-0951-EC3C-EF32-E9455B51098C}"/>
                </a:ext>
              </a:extLst>
            </p:cNvPr>
            <p:cNvCxnSpPr>
              <a:cxnSpLocks/>
            </p:cNvCxnSpPr>
            <p:nvPr/>
          </p:nvCxnSpPr>
          <p:spPr>
            <a:xfrm>
              <a:off x="1648588" y="3813476"/>
              <a:ext cx="255079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upa 58">
            <a:extLst>
              <a:ext uri="{FF2B5EF4-FFF2-40B4-BE49-F238E27FC236}">
                <a16:creationId xmlns:a16="http://schemas.microsoft.com/office/drawing/2014/main" id="{7C0A6F2B-8996-1DE6-A191-8D7AFD55E5CC}"/>
              </a:ext>
            </a:extLst>
          </p:cNvPr>
          <p:cNvGrpSpPr/>
          <p:nvPr/>
        </p:nvGrpSpPr>
        <p:grpSpPr>
          <a:xfrm>
            <a:off x="1540286" y="4353370"/>
            <a:ext cx="2659096" cy="215444"/>
            <a:chOff x="1540286" y="3795586"/>
            <a:chExt cx="2659096" cy="215444"/>
          </a:xfrm>
        </p:grpSpPr>
        <p:sp>
          <p:nvSpPr>
            <p:cNvPr id="60" name="pole tekstowe 59">
              <a:extLst>
                <a:ext uri="{FF2B5EF4-FFF2-40B4-BE49-F238E27FC236}">
                  <a16:creationId xmlns:a16="http://schemas.microsoft.com/office/drawing/2014/main" id="{624885FD-CB6B-F1EE-E9AC-C2DAF33A134B}"/>
                </a:ext>
              </a:extLst>
            </p:cNvPr>
            <p:cNvSpPr txBox="1"/>
            <p:nvPr/>
          </p:nvSpPr>
          <p:spPr>
            <a:xfrm>
              <a:off x="1540286" y="3795586"/>
              <a:ext cx="26469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800" dirty="0"/>
                <a:t>Wszystkie modele</a:t>
              </a:r>
            </a:p>
          </p:txBody>
        </p:sp>
        <p:cxnSp>
          <p:nvCxnSpPr>
            <p:cNvPr id="61" name="Łącznik prosty 60">
              <a:extLst>
                <a:ext uri="{FF2B5EF4-FFF2-40B4-BE49-F238E27FC236}">
                  <a16:creationId xmlns:a16="http://schemas.microsoft.com/office/drawing/2014/main" id="{EC061253-46F8-376A-9AEC-E071267F0152}"/>
                </a:ext>
              </a:extLst>
            </p:cNvPr>
            <p:cNvCxnSpPr>
              <a:cxnSpLocks/>
            </p:cNvCxnSpPr>
            <p:nvPr/>
          </p:nvCxnSpPr>
          <p:spPr>
            <a:xfrm>
              <a:off x="1648588" y="3813476"/>
              <a:ext cx="255079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upa 61">
            <a:extLst>
              <a:ext uri="{FF2B5EF4-FFF2-40B4-BE49-F238E27FC236}">
                <a16:creationId xmlns:a16="http://schemas.microsoft.com/office/drawing/2014/main" id="{C50C2332-C07D-35C2-4F40-5782B00F4F99}"/>
              </a:ext>
            </a:extLst>
          </p:cNvPr>
          <p:cNvGrpSpPr/>
          <p:nvPr/>
        </p:nvGrpSpPr>
        <p:grpSpPr>
          <a:xfrm>
            <a:off x="1540286" y="5214938"/>
            <a:ext cx="2659096" cy="215444"/>
            <a:chOff x="1540286" y="3795586"/>
            <a:chExt cx="2659096" cy="215444"/>
          </a:xfrm>
        </p:grpSpPr>
        <p:sp>
          <p:nvSpPr>
            <p:cNvPr id="63" name="pole tekstowe 62">
              <a:extLst>
                <a:ext uri="{FF2B5EF4-FFF2-40B4-BE49-F238E27FC236}">
                  <a16:creationId xmlns:a16="http://schemas.microsoft.com/office/drawing/2014/main" id="{EDEB889A-111D-8C06-7595-9BE7158025FE}"/>
                </a:ext>
              </a:extLst>
            </p:cNvPr>
            <p:cNvSpPr txBox="1"/>
            <p:nvPr/>
          </p:nvSpPr>
          <p:spPr>
            <a:xfrm>
              <a:off x="1540286" y="3795586"/>
              <a:ext cx="26469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800" dirty="0" err="1"/>
                <a:t>AquaClean</a:t>
              </a:r>
              <a:r>
                <a:rPr lang="pl-PL" sz="800" dirty="0"/>
                <a:t> PRO, </a:t>
              </a:r>
              <a:r>
                <a:rPr lang="pl-PL" sz="800" dirty="0" err="1"/>
                <a:t>AquaClean</a:t>
              </a:r>
              <a:r>
                <a:rPr lang="pl-PL" sz="800" dirty="0"/>
                <a:t> HP, </a:t>
              </a:r>
              <a:r>
                <a:rPr lang="pl-PL" sz="800" dirty="0" err="1"/>
                <a:t>AquaClean</a:t>
              </a:r>
              <a:r>
                <a:rPr lang="pl-PL" sz="800" dirty="0"/>
                <a:t> 4F</a:t>
              </a:r>
            </a:p>
          </p:txBody>
        </p:sp>
        <p:cxnSp>
          <p:nvCxnSpPr>
            <p:cNvPr id="66" name="Łącznik prosty 65">
              <a:extLst>
                <a:ext uri="{FF2B5EF4-FFF2-40B4-BE49-F238E27FC236}">
                  <a16:creationId xmlns:a16="http://schemas.microsoft.com/office/drawing/2014/main" id="{12C9CFD1-7337-A28E-B768-1ADB7E8AE1B0}"/>
                </a:ext>
              </a:extLst>
            </p:cNvPr>
            <p:cNvCxnSpPr>
              <a:cxnSpLocks/>
            </p:cNvCxnSpPr>
            <p:nvPr/>
          </p:nvCxnSpPr>
          <p:spPr>
            <a:xfrm>
              <a:off x="1648588" y="3813476"/>
              <a:ext cx="255079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upa 75">
            <a:extLst>
              <a:ext uri="{FF2B5EF4-FFF2-40B4-BE49-F238E27FC236}">
                <a16:creationId xmlns:a16="http://schemas.microsoft.com/office/drawing/2014/main" id="{F1591F2A-4C0F-8DB2-F21F-BC12C4F98CFF}"/>
              </a:ext>
            </a:extLst>
          </p:cNvPr>
          <p:cNvGrpSpPr/>
          <p:nvPr/>
        </p:nvGrpSpPr>
        <p:grpSpPr>
          <a:xfrm>
            <a:off x="1540286" y="6102668"/>
            <a:ext cx="2659096" cy="215444"/>
            <a:chOff x="1540286" y="3795586"/>
            <a:chExt cx="2659096" cy="215444"/>
          </a:xfrm>
        </p:grpSpPr>
        <p:sp>
          <p:nvSpPr>
            <p:cNvPr id="89" name="pole tekstowe 88">
              <a:extLst>
                <a:ext uri="{FF2B5EF4-FFF2-40B4-BE49-F238E27FC236}">
                  <a16:creationId xmlns:a16="http://schemas.microsoft.com/office/drawing/2014/main" id="{4135C09F-E3F1-6C66-443A-B10858407BF1}"/>
                </a:ext>
              </a:extLst>
            </p:cNvPr>
            <p:cNvSpPr txBox="1"/>
            <p:nvPr/>
          </p:nvSpPr>
          <p:spPr>
            <a:xfrm>
              <a:off x="1540286" y="3795586"/>
              <a:ext cx="26469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800" dirty="0"/>
                <a:t>Wszystkie modele</a:t>
              </a:r>
            </a:p>
          </p:txBody>
        </p:sp>
        <p:cxnSp>
          <p:nvCxnSpPr>
            <p:cNvPr id="90" name="Łącznik prosty 89">
              <a:extLst>
                <a:ext uri="{FF2B5EF4-FFF2-40B4-BE49-F238E27FC236}">
                  <a16:creationId xmlns:a16="http://schemas.microsoft.com/office/drawing/2014/main" id="{BCB75DD8-90A0-99CB-978F-E6F10A4876C6}"/>
                </a:ext>
              </a:extLst>
            </p:cNvPr>
            <p:cNvCxnSpPr>
              <a:cxnSpLocks/>
            </p:cNvCxnSpPr>
            <p:nvPr/>
          </p:nvCxnSpPr>
          <p:spPr>
            <a:xfrm>
              <a:off x="1648588" y="3813476"/>
              <a:ext cx="255079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upa 90">
            <a:extLst>
              <a:ext uri="{FF2B5EF4-FFF2-40B4-BE49-F238E27FC236}">
                <a16:creationId xmlns:a16="http://schemas.microsoft.com/office/drawing/2014/main" id="{A2141D23-8B9A-A75E-46FA-106CB22E7282}"/>
              </a:ext>
            </a:extLst>
          </p:cNvPr>
          <p:cNvGrpSpPr/>
          <p:nvPr/>
        </p:nvGrpSpPr>
        <p:grpSpPr>
          <a:xfrm>
            <a:off x="1540286" y="2772728"/>
            <a:ext cx="2659096" cy="215444"/>
            <a:chOff x="1540286" y="3795586"/>
            <a:chExt cx="2659096" cy="215444"/>
          </a:xfrm>
        </p:grpSpPr>
        <p:sp>
          <p:nvSpPr>
            <p:cNvPr id="92" name="pole tekstowe 91">
              <a:extLst>
                <a:ext uri="{FF2B5EF4-FFF2-40B4-BE49-F238E27FC236}">
                  <a16:creationId xmlns:a16="http://schemas.microsoft.com/office/drawing/2014/main" id="{B9BE354E-402A-FE9B-0FD5-267F8910A15A}"/>
                </a:ext>
              </a:extLst>
            </p:cNvPr>
            <p:cNvSpPr txBox="1"/>
            <p:nvPr/>
          </p:nvSpPr>
          <p:spPr>
            <a:xfrm>
              <a:off x="1540286" y="3795586"/>
              <a:ext cx="26469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800" dirty="0"/>
                <a:t>Wszystkie modele</a:t>
              </a:r>
            </a:p>
          </p:txBody>
        </p:sp>
        <p:cxnSp>
          <p:nvCxnSpPr>
            <p:cNvPr id="93" name="Łącznik prosty 92">
              <a:extLst>
                <a:ext uri="{FF2B5EF4-FFF2-40B4-BE49-F238E27FC236}">
                  <a16:creationId xmlns:a16="http://schemas.microsoft.com/office/drawing/2014/main" id="{EAA4226C-7756-B5D8-0864-944CBA059D37}"/>
                </a:ext>
              </a:extLst>
            </p:cNvPr>
            <p:cNvCxnSpPr>
              <a:cxnSpLocks/>
            </p:cNvCxnSpPr>
            <p:nvPr/>
          </p:nvCxnSpPr>
          <p:spPr>
            <a:xfrm>
              <a:off x="1648588" y="3813476"/>
              <a:ext cx="2550794" cy="0"/>
            </a:xfrm>
            <a:prstGeom prst="line">
              <a:avLst/>
            </a:prstGeom>
            <a:ln w="22225" cap="rnd">
              <a:gradFill flip="none" rotWithShape="1">
                <a:gsLst>
                  <a:gs pos="0">
                    <a:schemeClr val="accent4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578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DBD14-C3BD-4ED8-1E7B-98954DD7A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a 32">
            <a:extLst>
              <a:ext uri="{FF2B5EF4-FFF2-40B4-BE49-F238E27FC236}">
                <a16:creationId xmlns:a16="http://schemas.microsoft.com/office/drawing/2014/main" id="{067663B7-C30B-DE4B-DBE9-DED284A9C42E}"/>
              </a:ext>
            </a:extLst>
          </p:cNvPr>
          <p:cNvGrpSpPr/>
          <p:nvPr/>
        </p:nvGrpSpPr>
        <p:grpSpPr>
          <a:xfrm>
            <a:off x="8046361" y="989763"/>
            <a:ext cx="4145639" cy="5026989"/>
            <a:chOff x="8046361" y="989763"/>
            <a:chExt cx="4145639" cy="5026989"/>
          </a:xfrm>
        </p:grpSpPr>
        <p:pic>
          <p:nvPicPr>
            <p:cNvPr id="27" name="Obraz 26">
              <a:extLst>
                <a:ext uri="{FF2B5EF4-FFF2-40B4-BE49-F238E27FC236}">
                  <a16:creationId xmlns:a16="http://schemas.microsoft.com/office/drawing/2014/main" id="{84EA8D30-A3F0-DDC6-2D6D-A1BBA7E2E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 amt="39000"/>
            </a:blip>
            <a:srcRect l="33413" r="11609"/>
            <a:stretch/>
          </p:blipFill>
          <p:spPr>
            <a:xfrm>
              <a:off x="8046361" y="989763"/>
              <a:ext cx="4145639" cy="5026989"/>
            </a:xfrm>
            <a:prstGeom prst="rect">
              <a:avLst/>
            </a:prstGeom>
            <a:blipFill>
              <a:blip r:embed="rId2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alphaModFix amt="39000"/>
              </a:blip>
              <a:stretch>
                <a:fillRect/>
              </a:stretch>
            </a:blipFill>
          </p:spPr>
        </p:pic>
        <p:sp>
          <p:nvSpPr>
            <p:cNvPr id="28" name="Prostokąt 27">
              <a:extLst>
                <a:ext uri="{FF2B5EF4-FFF2-40B4-BE49-F238E27FC236}">
                  <a16:creationId xmlns:a16="http://schemas.microsoft.com/office/drawing/2014/main" id="{6FE1219D-FFD4-F4AF-02F6-2EB62B8E56A2}"/>
                </a:ext>
              </a:extLst>
            </p:cNvPr>
            <p:cNvSpPr/>
            <p:nvPr/>
          </p:nvSpPr>
          <p:spPr>
            <a:xfrm>
              <a:off x="8046361" y="989763"/>
              <a:ext cx="4145639" cy="1355025"/>
            </a:xfrm>
            <a:prstGeom prst="rect">
              <a:avLst/>
            </a:prstGeom>
            <a:gradFill>
              <a:gsLst>
                <a:gs pos="1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9" name="Prostokąt 28">
              <a:extLst>
                <a:ext uri="{FF2B5EF4-FFF2-40B4-BE49-F238E27FC236}">
                  <a16:creationId xmlns:a16="http://schemas.microsoft.com/office/drawing/2014/main" id="{D4E82DFF-1291-8218-736F-6AB4D8E73C2F}"/>
                </a:ext>
              </a:extLst>
            </p:cNvPr>
            <p:cNvSpPr/>
            <p:nvPr/>
          </p:nvSpPr>
          <p:spPr>
            <a:xfrm rot="10800000">
              <a:off x="8046361" y="4661727"/>
              <a:ext cx="4145639" cy="1355025"/>
            </a:xfrm>
            <a:prstGeom prst="rect">
              <a:avLst/>
            </a:prstGeom>
            <a:gradFill>
              <a:gsLst>
                <a:gs pos="1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0" name="Prostokąt 29">
              <a:extLst>
                <a:ext uri="{FF2B5EF4-FFF2-40B4-BE49-F238E27FC236}">
                  <a16:creationId xmlns:a16="http://schemas.microsoft.com/office/drawing/2014/main" id="{60ED1603-F0FF-24D3-786F-1D79099DA0BD}"/>
                </a:ext>
              </a:extLst>
            </p:cNvPr>
            <p:cNvSpPr/>
            <p:nvPr/>
          </p:nvSpPr>
          <p:spPr>
            <a:xfrm rot="16200000">
              <a:off x="6210380" y="2825744"/>
              <a:ext cx="5026988" cy="1355025"/>
            </a:xfrm>
            <a:prstGeom prst="rect">
              <a:avLst/>
            </a:prstGeom>
            <a:gradFill>
              <a:gsLst>
                <a:gs pos="1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24" name="Symbol zastępczy tekstu 9">
            <a:extLst>
              <a:ext uri="{FF2B5EF4-FFF2-40B4-BE49-F238E27FC236}">
                <a16:creationId xmlns:a16="http://schemas.microsoft.com/office/drawing/2014/main" id="{5B5FEC0F-CB6D-F8C0-32DF-63BA9BB7BA3C}"/>
              </a:ext>
            </a:extLst>
          </p:cNvPr>
          <p:cNvSpPr txBox="1">
            <a:spLocks/>
          </p:cNvSpPr>
          <p:nvPr/>
        </p:nvSpPr>
        <p:spPr>
          <a:xfrm>
            <a:off x="9034273" y="2578655"/>
            <a:ext cx="2926080" cy="1532889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3200" dirty="0">
                <a:solidFill>
                  <a:schemeClr val="tx2"/>
                </a:solidFill>
                <a:latin typeface="+mj-lt"/>
              </a:rPr>
              <a:t>Twoje oszczędności rosną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07D996BA-2C7D-49B1-65E3-4F2B7C758DAF}"/>
              </a:ext>
            </a:extLst>
          </p:cNvPr>
          <p:cNvGrpSpPr/>
          <p:nvPr/>
        </p:nvGrpSpPr>
        <p:grpSpPr>
          <a:xfrm>
            <a:off x="3520287" y="2162272"/>
            <a:ext cx="1964716" cy="1965200"/>
            <a:chOff x="3520287" y="2162272"/>
            <a:chExt cx="1964716" cy="1965200"/>
          </a:xfrm>
        </p:grpSpPr>
        <p:sp>
          <p:nvSpPr>
            <p:cNvPr id="7" name="Dowolny kształt: kształt 6">
              <a:extLst>
                <a:ext uri="{FF2B5EF4-FFF2-40B4-BE49-F238E27FC236}">
                  <a16:creationId xmlns:a16="http://schemas.microsoft.com/office/drawing/2014/main" id="{8459435D-821C-60ED-2C5C-3E62BEFF709A}"/>
                </a:ext>
              </a:extLst>
            </p:cNvPr>
            <p:cNvSpPr/>
            <p:nvPr/>
          </p:nvSpPr>
          <p:spPr>
            <a:xfrm>
              <a:off x="3520287" y="2162272"/>
              <a:ext cx="1964716" cy="1965200"/>
            </a:xfrm>
            <a:custGeom>
              <a:avLst/>
              <a:gdLst>
                <a:gd name="connsiteX0" fmla="*/ 1024448 w 1964716"/>
                <a:gd name="connsiteY0" fmla="*/ 1964305 h 1965200"/>
                <a:gd name="connsiteX1" fmla="*/ 982564 w 1964716"/>
                <a:gd name="connsiteY1" fmla="*/ 1965201 h 1965200"/>
                <a:gd name="connsiteX2" fmla="*/ 982564 w 1964716"/>
                <a:gd name="connsiteY2" fmla="*/ 1944444 h 1965200"/>
                <a:gd name="connsiteX3" fmla="*/ 1023675 w 1964716"/>
                <a:gd name="connsiteY3" fmla="*/ 1943580 h 1965200"/>
                <a:gd name="connsiteX4" fmla="*/ 1024478 w 1964716"/>
                <a:gd name="connsiteY4" fmla="*/ 1964305 h 1965200"/>
                <a:gd name="connsiteX5" fmla="*/ 1024478 w 1964716"/>
                <a:gd name="connsiteY5" fmla="*/ 1964305 h 1965200"/>
                <a:gd name="connsiteX6" fmla="*/ 932836 w 1964716"/>
                <a:gd name="connsiteY6" fmla="*/ 1963934 h 1965200"/>
                <a:gd name="connsiteX7" fmla="*/ 890984 w 1964716"/>
                <a:gd name="connsiteY7" fmla="*/ 1960938 h 1965200"/>
                <a:gd name="connsiteX8" fmla="*/ 892929 w 1964716"/>
                <a:gd name="connsiteY8" fmla="*/ 1940275 h 1965200"/>
                <a:gd name="connsiteX9" fmla="*/ 933886 w 1964716"/>
                <a:gd name="connsiteY9" fmla="*/ 1943178 h 1965200"/>
                <a:gd name="connsiteX10" fmla="*/ 932836 w 1964716"/>
                <a:gd name="connsiteY10" fmla="*/ 1963903 h 1965200"/>
                <a:gd name="connsiteX11" fmla="*/ 932836 w 1964716"/>
                <a:gd name="connsiteY11" fmla="*/ 1963903 h 1965200"/>
                <a:gd name="connsiteX12" fmla="*/ 828530 w 1964716"/>
                <a:gd name="connsiteY12" fmla="*/ 1953185 h 1965200"/>
                <a:gd name="connsiteX13" fmla="*/ 787233 w 1964716"/>
                <a:gd name="connsiteY13" fmla="*/ 1945773 h 1965200"/>
                <a:gd name="connsiteX14" fmla="*/ 791403 w 1964716"/>
                <a:gd name="connsiteY14" fmla="*/ 1925449 h 1965200"/>
                <a:gd name="connsiteX15" fmla="*/ 831804 w 1964716"/>
                <a:gd name="connsiteY15" fmla="*/ 1932707 h 1965200"/>
                <a:gd name="connsiteX16" fmla="*/ 828530 w 1964716"/>
                <a:gd name="connsiteY16" fmla="*/ 1953216 h 1965200"/>
                <a:gd name="connsiteX17" fmla="*/ 828530 w 1964716"/>
                <a:gd name="connsiteY17" fmla="*/ 1953216 h 1965200"/>
                <a:gd name="connsiteX18" fmla="*/ 726015 w 1964716"/>
                <a:gd name="connsiteY18" fmla="*/ 1931348 h 1965200"/>
                <a:gd name="connsiteX19" fmla="*/ 685738 w 1964716"/>
                <a:gd name="connsiteY19" fmla="*/ 1919549 h 1965200"/>
                <a:gd name="connsiteX20" fmla="*/ 692008 w 1964716"/>
                <a:gd name="connsiteY20" fmla="*/ 1899781 h 1965200"/>
                <a:gd name="connsiteX21" fmla="*/ 731420 w 1964716"/>
                <a:gd name="connsiteY21" fmla="*/ 1911333 h 1965200"/>
                <a:gd name="connsiteX22" fmla="*/ 725984 w 1964716"/>
                <a:gd name="connsiteY22" fmla="*/ 1931348 h 1965200"/>
                <a:gd name="connsiteX23" fmla="*/ 725984 w 1964716"/>
                <a:gd name="connsiteY23" fmla="*/ 1931348 h 1965200"/>
                <a:gd name="connsiteX24" fmla="*/ 626373 w 1964716"/>
                <a:gd name="connsiteY24" fmla="*/ 1898639 h 1965200"/>
                <a:gd name="connsiteX25" fmla="*/ 587609 w 1964716"/>
                <a:gd name="connsiteY25" fmla="*/ 1882577 h 1965200"/>
                <a:gd name="connsiteX26" fmla="*/ 596041 w 1964716"/>
                <a:gd name="connsiteY26" fmla="*/ 1863612 h 1965200"/>
                <a:gd name="connsiteX27" fmla="*/ 633971 w 1964716"/>
                <a:gd name="connsiteY27" fmla="*/ 1879303 h 1965200"/>
                <a:gd name="connsiteX28" fmla="*/ 626373 w 1964716"/>
                <a:gd name="connsiteY28" fmla="*/ 1898608 h 1965200"/>
                <a:gd name="connsiteX29" fmla="*/ 626373 w 1964716"/>
                <a:gd name="connsiteY29" fmla="*/ 1898608 h 1965200"/>
                <a:gd name="connsiteX30" fmla="*/ 530900 w 1964716"/>
                <a:gd name="connsiteY30" fmla="*/ 1855427 h 1965200"/>
                <a:gd name="connsiteX31" fmla="*/ 494082 w 1964716"/>
                <a:gd name="connsiteY31" fmla="*/ 1835320 h 1965200"/>
                <a:gd name="connsiteX32" fmla="*/ 504430 w 1964716"/>
                <a:gd name="connsiteY32" fmla="*/ 1817343 h 1965200"/>
                <a:gd name="connsiteX33" fmla="*/ 540475 w 1964716"/>
                <a:gd name="connsiteY33" fmla="*/ 1837019 h 1965200"/>
                <a:gd name="connsiteX34" fmla="*/ 530900 w 1964716"/>
                <a:gd name="connsiteY34" fmla="*/ 1855427 h 1965200"/>
                <a:gd name="connsiteX35" fmla="*/ 530900 w 1964716"/>
                <a:gd name="connsiteY35" fmla="*/ 1855427 h 1965200"/>
                <a:gd name="connsiteX36" fmla="*/ 440524 w 1964716"/>
                <a:gd name="connsiteY36" fmla="*/ 1802270 h 1965200"/>
                <a:gd name="connsiteX37" fmla="*/ 406054 w 1964716"/>
                <a:gd name="connsiteY37" fmla="*/ 1778364 h 1965200"/>
                <a:gd name="connsiteX38" fmla="*/ 418285 w 1964716"/>
                <a:gd name="connsiteY38" fmla="*/ 1761592 h 1965200"/>
                <a:gd name="connsiteX39" fmla="*/ 452045 w 1964716"/>
                <a:gd name="connsiteY39" fmla="*/ 1785004 h 1965200"/>
                <a:gd name="connsiteX40" fmla="*/ 440524 w 1964716"/>
                <a:gd name="connsiteY40" fmla="*/ 1802270 h 1965200"/>
                <a:gd name="connsiteX41" fmla="*/ 440524 w 1964716"/>
                <a:gd name="connsiteY41" fmla="*/ 1802270 h 1965200"/>
                <a:gd name="connsiteX42" fmla="*/ 356325 w 1964716"/>
                <a:gd name="connsiteY42" fmla="*/ 1739817 h 1965200"/>
                <a:gd name="connsiteX43" fmla="*/ 324604 w 1964716"/>
                <a:gd name="connsiteY43" fmla="*/ 1712389 h 1965200"/>
                <a:gd name="connsiteX44" fmla="*/ 338565 w 1964716"/>
                <a:gd name="connsiteY44" fmla="*/ 1697038 h 1965200"/>
                <a:gd name="connsiteX45" fmla="*/ 369638 w 1964716"/>
                <a:gd name="connsiteY45" fmla="*/ 1723879 h 1965200"/>
                <a:gd name="connsiteX46" fmla="*/ 356325 w 1964716"/>
                <a:gd name="connsiteY46" fmla="*/ 1739817 h 1965200"/>
                <a:gd name="connsiteX47" fmla="*/ 356325 w 1964716"/>
                <a:gd name="connsiteY47" fmla="*/ 1739817 h 1965200"/>
                <a:gd name="connsiteX48" fmla="*/ 279231 w 1964716"/>
                <a:gd name="connsiteY48" fmla="*/ 1668745 h 1965200"/>
                <a:gd name="connsiteX49" fmla="*/ 250598 w 1964716"/>
                <a:gd name="connsiteY49" fmla="*/ 1638105 h 1965200"/>
                <a:gd name="connsiteX50" fmla="*/ 266135 w 1964716"/>
                <a:gd name="connsiteY50" fmla="*/ 1624329 h 1965200"/>
                <a:gd name="connsiteX51" fmla="*/ 294180 w 1964716"/>
                <a:gd name="connsiteY51" fmla="*/ 1654320 h 1965200"/>
                <a:gd name="connsiteX52" fmla="*/ 279262 w 1964716"/>
                <a:gd name="connsiteY52" fmla="*/ 1668745 h 1965200"/>
                <a:gd name="connsiteX53" fmla="*/ 279262 w 1964716"/>
                <a:gd name="connsiteY53" fmla="*/ 1668745 h 1965200"/>
                <a:gd name="connsiteX54" fmla="*/ 210136 w 1964716"/>
                <a:gd name="connsiteY54" fmla="*/ 1589983 h 1965200"/>
                <a:gd name="connsiteX55" fmla="*/ 184901 w 1964716"/>
                <a:gd name="connsiteY55" fmla="*/ 1556470 h 1965200"/>
                <a:gd name="connsiteX56" fmla="*/ 201735 w 1964716"/>
                <a:gd name="connsiteY56" fmla="*/ 1544331 h 1965200"/>
                <a:gd name="connsiteX57" fmla="*/ 226445 w 1964716"/>
                <a:gd name="connsiteY57" fmla="*/ 1577133 h 1965200"/>
                <a:gd name="connsiteX58" fmla="*/ 210136 w 1964716"/>
                <a:gd name="connsiteY58" fmla="*/ 1589952 h 1965200"/>
                <a:gd name="connsiteX59" fmla="*/ 210136 w 1964716"/>
                <a:gd name="connsiteY59" fmla="*/ 1589952 h 1965200"/>
                <a:gd name="connsiteX60" fmla="*/ 149752 w 1964716"/>
                <a:gd name="connsiteY60" fmla="*/ 1504301 h 1965200"/>
                <a:gd name="connsiteX61" fmla="*/ 128223 w 1964716"/>
                <a:gd name="connsiteY61" fmla="*/ 1468318 h 1965200"/>
                <a:gd name="connsiteX62" fmla="*/ 146261 w 1964716"/>
                <a:gd name="connsiteY62" fmla="*/ 1458094 h 1965200"/>
                <a:gd name="connsiteX63" fmla="*/ 167357 w 1964716"/>
                <a:gd name="connsiteY63" fmla="*/ 1493336 h 1965200"/>
                <a:gd name="connsiteX64" fmla="*/ 149752 w 1964716"/>
                <a:gd name="connsiteY64" fmla="*/ 1504332 h 1965200"/>
                <a:gd name="connsiteX65" fmla="*/ 149752 w 1964716"/>
                <a:gd name="connsiteY65" fmla="*/ 1504332 h 1965200"/>
                <a:gd name="connsiteX66" fmla="*/ 98818 w 1964716"/>
                <a:gd name="connsiteY66" fmla="*/ 1412628 h 1965200"/>
                <a:gd name="connsiteX67" fmla="*/ 81244 w 1964716"/>
                <a:gd name="connsiteY67" fmla="*/ 1374544 h 1965200"/>
                <a:gd name="connsiteX68" fmla="*/ 100301 w 1964716"/>
                <a:gd name="connsiteY68" fmla="*/ 1366328 h 1965200"/>
                <a:gd name="connsiteX69" fmla="*/ 117505 w 1964716"/>
                <a:gd name="connsiteY69" fmla="*/ 1403609 h 1965200"/>
                <a:gd name="connsiteX70" fmla="*/ 98818 w 1964716"/>
                <a:gd name="connsiteY70" fmla="*/ 1412628 h 1965200"/>
                <a:gd name="connsiteX71" fmla="*/ 98818 w 1964716"/>
                <a:gd name="connsiteY71" fmla="*/ 1412628 h 1965200"/>
                <a:gd name="connsiteX72" fmla="*/ 58017 w 1964716"/>
                <a:gd name="connsiteY72" fmla="*/ 1316105 h 1965200"/>
                <a:gd name="connsiteX73" fmla="*/ 44642 w 1964716"/>
                <a:gd name="connsiteY73" fmla="*/ 1276323 h 1965200"/>
                <a:gd name="connsiteX74" fmla="*/ 64472 w 1964716"/>
                <a:gd name="connsiteY74" fmla="*/ 1270176 h 1965200"/>
                <a:gd name="connsiteX75" fmla="*/ 77568 w 1964716"/>
                <a:gd name="connsiteY75" fmla="*/ 1309094 h 1965200"/>
                <a:gd name="connsiteX76" fmla="*/ 58017 w 1964716"/>
                <a:gd name="connsiteY76" fmla="*/ 1316105 h 1965200"/>
                <a:gd name="connsiteX77" fmla="*/ 58017 w 1964716"/>
                <a:gd name="connsiteY77" fmla="*/ 1316105 h 1965200"/>
                <a:gd name="connsiteX78" fmla="*/ 27778 w 1964716"/>
                <a:gd name="connsiteY78" fmla="*/ 1215660 h 1965200"/>
                <a:gd name="connsiteX79" fmla="*/ 18759 w 1964716"/>
                <a:gd name="connsiteY79" fmla="*/ 1174734 h 1965200"/>
                <a:gd name="connsiteX80" fmla="*/ 39114 w 1964716"/>
                <a:gd name="connsiteY80" fmla="*/ 1170688 h 1965200"/>
                <a:gd name="connsiteX81" fmla="*/ 47978 w 1964716"/>
                <a:gd name="connsiteY81" fmla="*/ 1210842 h 1965200"/>
                <a:gd name="connsiteX82" fmla="*/ 27778 w 1964716"/>
                <a:gd name="connsiteY82" fmla="*/ 1215629 h 1965200"/>
                <a:gd name="connsiteX83" fmla="*/ 27778 w 1964716"/>
                <a:gd name="connsiteY83" fmla="*/ 1215629 h 1965200"/>
                <a:gd name="connsiteX84" fmla="*/ 8504 w 1964716"/>
                <a:gd name="connsiteY84" fmla="*/ 1112620 h 1965200"/>
                <a:gd name="connsiteX85" fmla="*/ 3902 w 1964716"/>
                <a:gd name="connsiteY85" fmla="*/ 1070984 h 1965200"/>
                <a:gd name="connsiteX86" fmla="*/ 24565 w 1964716"/>
                <a:gd name="connsiteY86" fmla="*/ 1069162 h 1965200"/>
                <a:gd name="connsiteX87" fmla="*/ 29106 w 1964716"/>
                <a:gd name="connsiteY87" fmla="*/ 1110026 h 1965200"/>
                <a:gd name="connsiteX88" fmla="*/ 8504 w 1964716"/>
                <a:gd name="connsiteY88" fmla="*/ 1112651 h 1965200"/>
                <a:gd name="connsiteX89" fmla="*/ 8504 w 1964716"/>
                <a:gd name="connsiteY89" fmla="*/ 1112651 h 1965200"/>
                <a:gd name="connsiteX90" fmla="*/ 288 w 1964716"/>
                <a:gd name="connsiteY90" fmla="*/ 1008190 h 1965200"/>
                <a:gd name="connsiteX91" fmla="*/ 103 w 1964716"/>
                <a:gd name="connsiteY91" fmla="*/ 966215 h 1965200"/>
                <a:gd name="connsiteX92" fmla="*/ 20859 w 1964716"/>
                <a:gd name="connsiteY92" fmla="*/ 966616 h 1965200"/>
                <a:gd name="connsiteX93" fmla="*/ 21044 w 1964716"/>
                <a:gd name="connsiteY93" fmla="*/ 1007665 h 1965200"/>
                <a:gd name="connsiteX94" fmla="*/ 288 w 1964716"/>
                <a:gd name="connsiteY94" fmla="*/ 1008190 h 1965200"/>
                <a:gd name="connsiteX95" fmla="*/ 288 w 1964716"/>
                <a:gd name="connsiteY95" fmla="*/ 1008190 h 1965200"/>
                <a:gd name="connsiteX96" fmla="*/ 3099 w 1964716"/>
                <a:gd name="connsiteY96" fmla="*/ 903390 h 1965200"/>
                <a:gd name="connsiteX97" fmla="*/ 7330 w 1964716"/>
                <a:gd name="connsiteY97" fmla="*/ 861630 h 1965200"/>
                <a:gd name="connsiteX98" fmla="*/ 27901 w 1964716"/>
                <a:gd name="connsiteY98" fmla="*/ 864256 h 1965200"/>
                <a:gd name="connsiteX99" fmla="*/ 23763 w 1964716"/>
                <a:gd name="connsiteY99" fmla="*/ 905089 h 1965200"/>
                <a:gd name="connsiteX100" fmla="*/ 3068 w 1964716"/>
                <a:gd name="connsiteY100" fmla="*/ 903390 h 1965200"/>
                <a:gd name="connsiteX101" fmla="*/ 3068 w 1964716"/>
                <a:gd name="connsiteY101" fmla="*/ 903390 h 1965200"/>
                <a:gd name="connsiteX102" fmla="*/ 16998 w 1964716"/>
                <a:gd name="connsiteY102" fmla="*/ 799485 h 1965200"/>
                <a:gd name="connsiteX103" fmla="*/ 25647 w 1964716"/>
                <a:gd name="connsiteY103" fmla="*/ 758436 h 1965200"/>
                <a:gd name="connsiteX104" fmla="*/ 45847 w 1964716"/>
                <a:gd name="connsiteY104" fmla="*/ 763224 h 1965200"/>
                <a:gd name="connsiteX105" fmla="*/ 37384 w 1964716"/>
                <a:gd name="connsiteY105" fmla="*/ 803377 h 1965200"/>
                <a:gd name="connsiteX106" fmla="*/ 16998 w 1964716"/>
                <a:gd name="connsiteY106" fmla="*/ 799485 h 1965200"/>
                <a:gd name="connsiteX107" fmla="*/ 16998 w 1964716"/>
                <a:gd name="connsiteY107" fmla="*/ 799485 h 1965200"/>
                <a:gd name="connsiteX108" fmla="*/ 41924 w 1964716"/>
                <a:gd name="connsiteY108" fmla="*/ 697650 h 1965200"/>
                <a:gd name="connsiteX109" fmla="*/ 54928 w 1964716"/>
                <a:gd name="connsiteY109" fmla="*/ 657775 h 1965200"/>
                <a:gd name="connsiteX110" fmla="*/ 74510 w 1964716"/>
                <a:gd name="connsiteY110" fmla="*/ 664663 h 1965200"/>
                <a:gd name="connsiteX111" fmla="*/ 61785 w 1964716"/>
                <a:gd name="connsiteY111" fmla="*/ 703704 h 1965200"/>
                <a:gd name="connsiteX112" fmla="*/ 41924 w 1964716"/>
                <a:gd name="connsiteY112" fmla="*/ 697650 h 1965200"/>
                <a:gd name="connsiteX113" fmla="*/ 41924 w 1964716"/>
                <a:gd name="connsiteY113" fmla="*/ 697650 h 1965200"/>
                <a:gd name="connsiteX114" fmla="*/ 77630 w 1964716"/>
                <a:gd name="connsiteY114" fmla="*/ 599058 h 1965200"/>
                <a:gd name="connsiteX115" fmla="*/ 94834 w 1964716"/>
                <a:gd name="connsiteY115" fmla="*/ 560820 h 1965200"/>
                <a:gd name="connsiteX116" fmla="*/ 113521 w 1964716"/>
                <a:gd name="connsiteY116" fmla="*/ 569839 h 1965200"/>
                <a:gd name="connsiteX117" fmla="*/ 96687 w 1964716"/>
                <a:gd name="connsiteY117" fmla="*/ 607274 h 1965200"/>
                <a:gd name="connsiteX118" fmla="*/ 77630 w 1964716"/>
                <a:gd name="connsiteY118" fmla="*/ 599058 h 1965200"/>
                <a:gd name="connsiteX119" fmla="*/ 77630 w 1964716"/>
                <a:gd name="connsiteY119" fmla="*/ 599058 h 1965200"/>
                <a:gd name="connsiteX120" fmla="*/ 123683 w 1964716"/>
                <a:gd name="connsiteY120" fmla="*/ 504914 h 1965200"/>
                <a:gd name="connsiteX121" fmla="*/ 144871 w 1964716"/>
                <a:gd name="connsiteY121" fmla="*/ 468714 h 1965200"/>
                <a:gd name="connsiteX122" fmla="*/ 162539 w 1964716"/>
                <a:gd name="connsiteY122" fmla="*/ 479586 h 1965200"/>
                <a:gd name="connsiteX123" fmla="*/ 141783 w 1964716"/>
                <a:gd name="connsiteY123" fmla="*/ 515014 h 1965200"/>
                <a:gd name="connsiteX124" fmla="*/ 123652 w 1964716"/>
                <a:gd name="connsiteY124" fmla="*/ 504883 h 1965200"/>
                <a:gd name="connsiteX125" fmla="*/ 123652 w 1964716"/>
                <a:gd name="connsiteY125" fmla="*/ 504883 h 1965200"/>
                <a:gd name="connsiteX126" fmla="*/ 179527 w 1964716"/>
                <a:gd name="connsiteY126" fmla="*/ 416206 h 1965200"/>
                <a:gd name="connsiteX127" fmla="*/ 204453 w 1964716"/>
                <a:gd name="connsiteY127" fmla="*/ 382477 h 1965200"/>
                <a:gd name="connsiteX128" fmla="*/ 220854 w 1964716"/>
                <a:gd name="connsiteY128" fmla="*/ 395202 h 1965200"/>
                <a:gd name="connsiteX129" fmla="*/ 196453 w 1964716"/>
                <a:gd name="connsiteY129" fmla="*/ 428221 h 1965200"/>
                <a:gd name="connsiteX130" fmla="*/ 179527 w 1964716"/>
                <a:gd name="connsiteY130" fmla="*/ 416206 h 1965200"/>
                <a:gd name="connsiteX131" fmla="*/ 179527 w 1964716"/>
                <a:gd name="connsiteY131" fmla="*/ 416206 h 1965200"/>
                <a:gd name="connsiteX132" fmla="*/ 244514 w 1964716"/>
                <a:gd name="connsiteY132" fmla="*/ 333891 h 1965200"/>
                <a:gd name="connsiteX133" fmla="*/ 272868 w 1964716"/>
                <a:gd name="connsiteY133" fmla="*/ 303004 h 1965200"/>
                <a:gd name="connsiteX134" fmla="*/ 287787 w 1964716"/>
                <a:gd name="connsiteY134" fmla="*/ 317428 h 1965200"/>
                <a:gd name="connsiteX135" fmla="*/ 260019 w 1964716"/>
                <a:gd name="connsiteY135" fmla="*/ 347698 h 1965200"/>
                <a:gd name="connsiteX136" fmla="*/ 244483 w 1964716"/>
                <a:gd name="connsiteY136" fmla="*/ 333922 h 1965200"/>
                <a:gd name="connsiteX137" fmla="*/ 244483 w 1964716"/>
                <a:gd name="connsiteY137" fmla="*/ 333922 h 1965200"/>
                <a:gd name="connsiteX138" fmla="*/ 317809 w 1964716"/>
                <a:gd name="connsiteY138" fmla="*/ 258959 h 1965200"/>
                <a:gd name="connsiteX139" fmla="*/ 349283 w 1964716"/>
                <a:gd name="connsiteY139" fmla="*/ 231222 h 1965200"/>
                <a:gd name="connsiteX140" fmla="*/ 362596 w 1964716"/>
                <a:gd name="connsiteY140" fmla="*/ 247160 h 1965200"/>
                <a:gd name="connsiteX141" fmla="*/ 331770 w 1964716"/>
                <a:gd name="connsiteY141" fmla="*/ 274310 h 1965200"/>
                <a:gd name="connsiteX142" fmla="*/ 317809 w 1964716"/>
                <a:gd name="connsiteY142" fmla="*/ 258959 h 1965200"/>
                <a:gd name="connsiteX143" fmla="*/ 317809 w 1964716"/>
                <a:gd name="connsiteY143" fmla="*/ 258959 h 1965200"/>
                <a:gd name="connsiteX144" fmla="*/ 398610 w 1964716"/>
                <a:gd name="connsiteY144" fmla="*/ 192242 h 1965200"/>
                <a:gd name="connsiteX145" fmla="*/ 432864 w 1964716"/>
                <a:gd name="connsiteY145" fmla="*/ 167996 h 1965200"/>
                <a:gd name="connsiteX146" fmla="*/ 444478 w 1964716"/>
                <a:gd name="connsiteY146" fmla="*/ 185200 h 1965200"/>
                <a:gd name="connsiteX147" fmla="*/ 410965 w 1964716"/>
                <a:gd name="connsiteY147" fmla="*/ 208921 h 1965200"/>
                <a:gd name="connsiteX148" fmla="*/ 398641 w 1964716"/>
                <a:gd name="connsiteY148" fmla="*/ 192242 h 1965200"/>
                <a:gd name="connsiteX149" fmla="*/ 398641 w 1964716"/>
                <a:gd name="connsiteY149" fmla="*/ 192242 h 1965200"/>
                <a:gd name="connsiteX150" fmla="*/ 486083 w 1964716"/>
                <a:gd name="connsiteY150" fmla="*/ 134452 h 1965200"/>
                <a:gd name="connsiteX151" fmla="*/ 522715 w 1964716"/>
                <a:gd name="connsiteY151" fmla="*/ 114005 h 1965200"/>
                <a:gd name="connsiteX152" fmla="*/ 532414 w 1964716"/>
                <a:gd name="connsiteY152" fmla="*/ 132352 h 1965200"/>
                <a:gd name="connsiteX153" fmla="*/ 496554 w 1964716"/>
                <a:gd name="connsiteY153" fmla="*/ 152367 h 1965200"/>
                <a:gd name="connsiteX154" fmla="*/ 486083 w 1964716"/>
                <a:gd name="connsiteY154" fmla="*/ 134421 h 1965200"/>
                <a:gd name="connsiteX155" fmla="*/ 486083 w 1964716"/>
                <a:gd name="connsiteY155" fmla="*/ 134421 h 1965200"/>
                <a:gd name="connsiteX156" fmla="*/ 579239 w 1964716"/>
                <a:gd name="connsiteY156" fmla="*/ 86330 h 1965200"/>
                <a:gd name="connsiteX157" fmla="*/ 617848 w 1964716"/>
                <a:gd name="connsiteY157" fmla="*/ 69898 h 1965200"/>
                <a:gd name="connsiteX158" fmla="*/ 625477 w 1964716"/>
                <a:gd name="connsiteY158" fmla="*/ 89202 h 1965200"/>
                <a:gd name="connsiteX159" fmla="*/ 587702 w 1964716"/>
                <a:gd name="connsiteY159" fmla="*/ 105264 h 1965200"/>
                <a:gd name="connsiteX160" fmla="*/ 579270 w 1964716"/>
                <a:gd name="connsiteY160" fmla="*/ 86299 h 1965200"/>
                <a:gd name="connsiteX161" fmla="*/ 579270 w 1964716"/>
                <a:gd name="connsiteY161" fmla="*/ 86299 h 1965200"/>
                <a:gd name="connsiteX162" fmla="*/ 676966 w 1964716"/>
                <a:gd name="connsiteY162" fmla="*/ 48431 h 1965200"/>
                <a:gd name="connsiteX163" fmla="*/ 717119 w 1964716"/>
                <a:gd name="connsiteY163" fmla="*/ 36262 h 1965200"/>
                <a:gd name="connsiteX164" fmla="*/ 722679 w 1964716"/>
                <a:gd name="connsiteY164" fmla="*/ 56277 h 1965200"/>
                <a:gd name="connsiteX165" fmla="*/ 683390 w 1964716"/>
                <a:gd name="connsiteY165" fmla="*/ 68199 h 1965200"/>
                <a:gd name="connsiteX166" fmla="*/ 676997 w 1964716"/>
                <a:gd name="connsiteY166" fmla="*/ 48462 h 1965200"/>
                <a:gd name="connsiteX167" fmla="*/ 676997 w 1964716"/>
                <a:gd name="connsiteY167" fmla="*/ 48462 h 1965200"/>
                <a:gd name="connsiteX168" fmla="*/ 778183 w 1964716"/>
                <a:gd name="connsiteY168" fmla="*/ 21281 h 1965200"/>
                <a:gd name="connsiteX169" fmla="*/ 819418 w 1964716"/>
                <a:gd name="connsiteY169" fmla="*/ 13498 h 1965200"/>
                <a:gd name="connsiteX170" fmla="*/ 822816 w 1964716"/>
                <a:gd name="connsiteY170" fmla="*/ 33976 h 1965200"/>
                <a:gd name="connsiteX171" fmla="*/ 782477 w 1964716"/>
                <a:gd name="connsiteY171" fmla="*/ 41605 h 1965200"/>
                <a:gd name="connsiteX172" fmla="*/ 778183 w 1964716"/>
                <a:gd name="connsiteY172" fmla="*/ 21312 h 1965200"/>
                <a:gd name="connsiteX173" fmla="*/ 778183 w 1964716"/>
                <a:gd name="connsiteY173" fmla="*/ 21312 h 1965200"/>
                <a:gd name="connsiteX174" fmla="*/ 881779 w 1964716"/>
                <a:gd name="connsiteY174" fmla="*/ 5096 h 1965200"/>
                <a:gd name="connsiteX175" fmla="*/ 923601 w 1964716"/>
                <a:gd name="connsiteY175" fmla="*/ 1730 h 1965200"/>
                <a:gd name="connsiteX176" fmla="*/ 924774 w 1964716"/>
                <a:gd name="connsiteY176" fmla="*/ 22455 h 1965200"/>
                <a:gd name="connsiteX177" fmla="*/ 883849 w 1964716"/>
                <a:gd name="connsiteY177" fmla="*/ 25729 h 1965200"/>
                <a:gd name="connsiteX178" fmla="*/ 881748 w 1964716"/>
                <a:gd name="connsiteY178" fmla="*/ 5096 h 1965200"/>
                <a:gd name="connsiteX179" fmla="*/ 881748 w 1964716"/>
                <a:gd name="connsiteY179" fmla="*/ 5096 h 1965200"/>
                <a:gd name="connsiteX180" fmla="*/ 986487 w 1964716"/>
                <a:gd name="connsiteY180" fmla="*/ 0 h 1965200"/>
                <a:gd name="connsiteX181" fmla="*/ 1028432 w 1964716"/>
                <a:gd name="connsiteY181" fmla="*/ 1050 h 1965200"/>
                <a:gd name="connsiteX182" fmla="*/ 1027382 w 1964716"/>
                <a:gd name="connsiteY182" fmla="*/ 21776 h 1965200"/>
                <a:gd name="connsiteX183" fmla="*/ 986332 w 1964716"/>
                <a:gd name="connsiteY183" fmla="*/ 20756 h 1965200"/>
                <a:gd name="connsiteX184" fmla="*/ 986456 w 1964716"/>
                <a:gd name="connsiteY184" fmla="*/ 0 h 1965200"/>
                <a:gd name="connsiteX185" fmla="*/ 986456 w 1964716"/>
                <a:gd name="connsiteY185" fmla="*/ 0 h 1965200"/>
                <a:gd name="connsiteX186" fmla="*/ 1091164 w 1964716"/>
                <a:gd name="connsiteY186" fmla="*/ 5930 h 1965200"/>
                <a:gd name="connsiteX187" fmla="*/ 1132769 w 1964716"/>
                <a:gd name="connsiteY187" fmla="*/ 11397 h 1965200"/>
                <a:gd name="connsiteX188" fmla="*/ 1129495 w 1964716"/>
                <a:gd name="connsiteY188" fmla="*/ 31907 h 1965200"/>
                <a:gd name="connsiteX189" fmla="*/ 1088786 w 1964716"/>
                <a:gd name="connsiteY189" fmla="*/ 26563 h 1965200"/>
                <a:gd name="connsiteX190" fmla="*/ 1091133 w 1964716"/>
                <a:gd name="connsiteY190" fmla="*/ 5930 h 1965200"/>
                <a:gd name="connsiteX191" fmla="*/ 1091133 w 1964716"/>
                <a:gd name="connsiteY191" fmla="*/ 5930 h 1965200"/>
                <a:gd name="connsiteX192" fmla="*/ 1194605 w 1964716"/>
                <a:gd name="connsiteY192" fmla="*/ 22918 h 1965200"/>
                <a:gd name="connsiteX193" fmla="*/ 1235376 w 1964716"/>
                <a:gd name="connsiteY193" fmla="*/ 32802 h 1965200"/>
                <a:gd name="connsiteX194" fmla="*/ 1229940 w 1964716"/>
                <a:gd name="connsiteY194" fmla="*/ 52848 h 1965200"/>
                <a:gd name="connsiteX195" fmla="*/ 1190034 w 1964716"/>
                <a:gd name="connsiteY195" fmla="*/ 43180 h 1965200"/>
                <a:gd name="connsiteX196" fmla="*/ 1194574 w 1964716"/>
                <a:gd name="connsiteY196" fmla="*/ 22949 h 1965200"/>
                <a:gd name="connsiteX197" fmla="*/ 1194574 w 1964716"/>
                <a:gd name="connsiteY197" fmla="*/ 22949 h 1965200"/>
                <a:gd name="connsiteX198" fmla="*/ 1295606 w 1964716"/>
                <a:gd name="connsiteY198" fmla="*/ 50902 h 1965200"/>
                <a:gd name="connsiteX199" fmla="*/ 1335080 w 1964716"/>
                <a:gd name="connsiteY199" fmla="*/ 65110 h 1965200"/>
                <a:gd name="connsiteX200" fmla="*/ 1327606 w 1964716"/>
                <a:gd name="connsiteY200" fmla="*/ 84477 h 1965200"/>
                <a:gd name="connsiteX201" fmla="*/ 1288966 w 1964716"/>
                <a:gd name="connsiteY201" fmla="*/ 70577 h 1965200"/>
                <a:gd name="connsiteX202" fmla="*/ 1295606 w 1964716"/>
                <a:gd name="connsiteY202" fmla="*/ 50902 h 1965200"/>
                <a:gd name="connsiteX203" fmla="*/ 1295606 w 1964716"/>
                <a:gd name="connsiteY203" fmla="*/ 50902 h 1965200"/>
                <a:gd name="connsiteX204" fmla="*/ 1393087 w 1964716"/>
                <a:gd name="connsiteY204" fmla="*/ 89604 h 1965200"/>
                <a:gd name="connsiteX205" fmla="*/ 1430800 w 1964716"/>
                <a:gd name="connsiteY205" fmla="*/ 107951 h 1965200"/>
                <a:gd name="connsiteX206" fmla="*/ 1421225 w 1964716"/>
                <a:gd name="connsiteY206" fmla="*/ 126360 h 1965200"/>
                <a:gd name="connsiteX207" fmla="*/ 1384284 w 1964716"/>
                <a:gd name="connsiteY207" fmla="*/ 108383 h 1965200"/>
                <a:gd name="connsiteX208" fmla="*/ 1393056 w 1964716"/>
                <a:gd name="connsiteY208" fmla="*/ 89573 h 1965200"/>
                <a:gd name="connsiteX209" fmla="*/ 1393056 w 1964716"/>
                <a:gd name="connsiteY209" fmla="*/ 89573 h 1965200"/>
                <a:gd name="connsiteX210" fmla="*/ 1485779 w 1964716"/>
                <a:gd name="connsiteY210" fmla="*/ 138468 h 1965200"/>
                <a:gd name="connsiteX211" fmla="*/ 1521331 w 1964716"/>
                <a:gd name="connsiteY211" fmla="*/ 160737 h 1965200"/>
                <a:gd name="connsiteX212" fmla="*/ 1509902 w 1964716"/>
                <a:gd name="connsiteY212" fmla="*/ 178065 h 1965200"/>
                <a:gd name="connsiteX213" fmla="*/ 1475123 w 1964716"/>
                <a:gd name="connsiteY213" fmla="*/ 156259 h 1965200"/>
                <a:gd name="connsiteX214" fmla="*/ 1485779 w 1964716"/>
                <a:gd name="connsiteY214" fmla="*/ 138468 h 1965200"/>
                <a:gd name="connsiteX215" fmla="*/ 1485779 w 1964716"/>
                <a:gd name="connsiteY215" fmla="*/ 138468 h 1965200"/>
                <a:gd name="connsiteX216" fmla="*/ 1572788 w 1964716"/>
                <a:gd name="connsiteY216" fmla="*/ 196937 h 1965200"/>
                <a:gd name="connsiteX217" fmla="*/ 1605745 w 1964716"/>
                <a:gd name="connsiteY217" fmla="*/ 222851 h 1965200"/>
                <a:gd name="connsiteX218" fmla="*/ 1592525 w 1964716"/>
                <a:gd name="connsiteY218" fmla="*/ 238851 h 1965200"/>
                <a:gd name="connsiteX219" fmla="*/ 1560248 w 1964716"/>
                <a:gd name="connsiteY219" fmla="*/ 213462 h 1965200"/>
                <a:gd name="connsiteX220" fmla="*/ 1572788 w 1964716"/>
                <a:gd name="connsiteY220" fmla="*/ 196906 h 1965200"/>
                <a:gd name="connsiteX221" fmla="*/ 1572788 w 1964716"/>
                <a:gd name="connsiteY221" fmla="*/ 196906 h 1965200"/>
                <a:gd name="connsiteX222" fmla="*/ 1653095 w 1964716"/>
                <a:gd name="connsiteY222" fmla="*/ 264333 h 1965200"/>
                <a:gd name="connsiteX223" fmla="*/ 1683118 w 1964716"/>
                <a:gd name="connsiteY223" fmla="*/ 293614 h 1965200"/>
                <a:gd name="connsiteX224" fmla="*/ 1668261 w 1964716"/>
                <a:gd name="connsiteY224" fmla="*/ 308100 h 1965200"/>
                <a:gd name="connsiteX225" fmla="*/ 1638856 w 1964716"/>
                <a:gd name="connsiteY225" fmla="*/ 279437 h 1965200"/>
                <a:gd name="connsiteX226" fmla="*/ 1653095 w 1964716"/>
                <a:gd name="connsiteY226" fmla="*/ 264333 h 1965200"/>
                <a:gd name="connsiteX227" fmla="*/ 1653095 w 1964716"/>
                <a:gd name="connsiteY227" fmla="*/ 264333 h 1965200"/>
                <a:gd name="connsiteX228" fmla="*/ 1725804 w 1964716"/>
                <a:gd name="connsiteY228" fmla="*/ 339852 h 1965200"/>
                <a:gd name="connsiteX229" fmla="*/ 1752583 w 1964716"/>
                <a:gd name="connsiteY229" fmla="*/ 372129 h 1965200"/>
                <a:gd name="connsiteX230" fmla="*/ 1736275 w 1964716"/>
                <a:gd name="connsiteY230" fmla="*/ 384948 h 1965200"/>
                <a:gd name="connsiteX231" fmla="*/ 1710052 w 1964716"/>
                <a:gd name="connsiteY231" fmla="*/ 353319 h 1965200"/>
                <a:gd name="connsiteX232" fmla="*/ 1725804 w 1964716"/>
                <a:gd name="connsiteY232" fmla="*/ 339821 h 1965200"/>
                <a:gd name="connsiteX233" fmla="*/ 1725804 w 1964716"/>
                <a:gd name="connsiteY233" fmla="*/ 339821 h 1965200"/>
                <a:gd name="connsiteX234" fmla="*/ 1790081 w 1964716"/>
                <a:gd name="connsiteY234" fmla="*/ 422599 h 1965200"/>
                <a:gd name="connsiteX235" fmla="*/ 1813277 w 1964716"/>
                <a:gd name="connsiteY235" fmla="*/ 457533 h 1965200"/>
                <a:gd name="connsiteX236" fmla="*/ 1795733 w 1964716"/>
                <a:gd name="connsiteY236" fmla="*/ 468621 h 1965200"/>
                <a:gd name="connsiteX237" fmla="*/ 1773031 w 1964716"/>
                <a:gd name="connsiteY237" fmla="*/ 434398 h 1965200"/>
                <a:gd name="connsiteX238" fmla="*/ 1790081 w 1964716"/>
                <a:gd name="connsiteY238" fmla="*/ 422568 h 1965200"/>
                <a:gd name="connsiteX239" fmla="*/ 1790081 w 1964716"/>
                <a:gd name="connsiteY239" fmla="*/ 422568 h 1965200"/>
                <a:gd name="connsiteX240" fmla="*/ 1845245 w 1964716"/>
                <a:gd name="connsiteY240" fmla="*/ 511802 h 1965200"/>
                <a:gd name="connsiteX241" fmla="*/ 1864581 w 1964716"/>
                <a:gd name="connsiteY241" fmla="*/ 549021 h 1965200"/>
                <a:gd name="connsiteX242" fmla="*/ 1845925 w 1964716"/>
                <a:gd name="connsiteY242" fmla="*/ 558132 h 1965200"/>
                <a:gd name="connsiteX243" fmla="*/ 1826991 w 1964716"/>
                <a:gd name="connsiteY243" fmla="*/ 521685 h 1965200"/>
                <a:gd name="connsiteX244" fmla="*/ 1845245 w 1964716"/>
                <a:gd name="connsiteY244" fmla="*/ 511771 h 1965200"/>
                <a:gd name="connsiteX245" fmla="*/ 1845245 w 1964716"/>
                <a:gd name="connsiteY245" fmla="*/ 511771 h 1965200"/>
                <a:gd name="connsiteX246" fmla="*/ 1890556 w 1964716"/>
                <a:gd name="connsiteY246" fmla="*/ 606347 h 1965200"/>
                <a:gd name="connsiteX247" fmla="*/ 1905784 w 1964716"/>
                <a:gd name="connsiteY247" fmla="*/ 645420 h 1965200"/>
                <a:gd name="connsiteX248" fmla="*/ 1886263 w 1964716"/>
                <a:gd name="connsiteY248" fmla="*/ 652431 h 1965200"/>
                <a:gd name="connsiteX249" fmla="*/ 1871345 w 1964716"/>
                <a:gd name="connsiteY249" fmla="*/ 614162 h 1965200"/>
                <a:gd name="connsiteX250" fmla="*/ 1890556 w 1964716"/>
                <a:gd name="connsiteY250" fmla="*/ 606317 h 1965200"/>
                <a:gd name="connsiteX251" fmla="*/ 1890556 w 1964716"/>
                <a:gd name="connsiteY251" fmla="*/ 606317 h 1965200"/>
                <a:gd name="connsiteX252" fmla="*/ 1925459 w 1964716"/>
                <a:gd name="connsiteY252" fmla="*/ 705187 h 1965200"/>
                <a:gd name="connsiteX253" fmla="*/ 1936424 w 1964716"/>
                <a:gd name="connsiteY253" fmla="*/ 745680 h 1965200"/>
                <a:gd name="connsiteX254" fmla="*/ 1916255 w 1964716"/>
                <a:gd name="connsiteY254" fmla="*/ 750591 h 1965200"/>
                <a:gd name="connsiteX255" fmla="*/ 1905537 w 1964716"/>
                <a:gd name="connsiteY255" fmla="*/ 710962 h 1965200"/>
                <a:gd name="connsiteX256" fmla="*/ 1925459 w 1964716"/>
                <a:gd name="connsiteY256" fmla="*/ 705156 h 1965200"/>
                <a:gd name="connsiteX257" fmla="*/ 1925459 w 1964716"/>
                <a:gd name="connsiteY257" fmla="*/ 705156 h 1965200"/>
                <a:gd name="connsiteX258" fmla="*/ 1949551 w 1964716"/>
                <a:gd name="connsiteY258" fmla="*/ 807207 h 1965200"/>
                <a:gd name="connsiteX259" fmla="*/ 1956099 w 1964716"/>
                <a:gd name="connsiteY259" fmla="*/ 848658 h 1965200"/>
                <a:gd name="connsiteX260" fmla="*/ 1935528 w 1964716"/>
                <a:gd name="connsiteY260" fmla="*/ 851407 h 1965200"/>
                <a:gd name="connsiteX261" fmla="*/ 1929104 w 1964716"/>
                <a:gd name="connsiteY261" fmla="*/ 810852 h 1965200"/>
                <a:gd name="connsiteX262" fmla="*/ 1949520 w 1964716"/>
                <a:gd name="connsiteY262" fmla="*/ 807207 h 1965200"/>
                <a:gd name="connsiteX263" fmla="*/ 1949520 w 1964716"/>
                <a:gd name="connsiteY263" fmla="*/ 807207 h 1965200"/>
                <a:gd name="connsiteX264" fmla="*/ 1962617 w 1964716"/>
                <a:gd name="connsiteY264" fmla="*/ 911204 h 1965200"/>
                <a:gd name="connsiteX265" fmla="*/ 1964717 w 1964716"/>
                <a:gd name="connsiteY265" fmla="*/ 953118 h 1965200"/>
                <a:gd name="connsiteX266" fmla="*/ 1943961 w 1964716"/>
                <a:gd name="connsiteY266" fmla="*/ 953644 h 1965200"/>
                <a:gd name="connsiteX267" fmla="*/ 1941891 w 1964716"/>
                <a:gd name="connsiteY267" fmla="*/ 912656 h 1965200"/>
                <a:gd name="connsiteX268" fmla="*/ 1962586 w 1964716"/>
                <a:gd name="connsiteY268" fmla="*/ 911204 h 1965200"/>
                <a:gd name="connsiteX269" fmla="*/ 1962586 w 1964716"/>
                <a:gd name="connsiteY269" fmla="*/ 911204 h 1965200"/>
                <a:gd name="connsiteX270" fmla="*/ 1964593 w 1964716"/>
                <a:gd name="connsiteY270" fmla="*/ 1016036 h 1965200"/>
                <a:gd name="connsiteX271" fmla="*/ 1962308 w 1964716"/>
                <a:gd name="connsiteY271" fmla="*/ 1057888 h 1965200"/>
                <a:gd name="connsiteX272" fmla="*/ 1941613 w 1964716"/>
                <a:gd name="connsiteY272" fmla="*/ 1056313 h 1965200"/>
                <a:gd name="connsiteX273" fmla="*/ 1943837 w 1964716"/>
                <a:gd name="connsiteY273" fmla="*/ 1015264 h 1965200"/>
                <a:gd name="connsiteX274" fmla="*/ 1964593 w 1964716"/>
                <a:gd name="connsiteY274" fmla="*/ 1016067 h 1965200"/>
                <a:gd name="connsiteX275" fmla="*/ 1964593 w 1964716"/>
                <a:gd name="connsiteY275" fmla="*/ 1016067 h 1965200"/>
                <a:gd name="connsiteX276" fmla="*/ 1955543 w 1964716"/>
                <a:gd name="connsiteY276" fmla="*/ 1120466 h 1965200"/>
                <a:gd name="connsiteX277" fmla="*/ 1948810 w 1964716"/>
                <a:gd name="connsiteY277" fmla="*/ 1161824 h 1965200"/>
                <a:gd name="connsiteX278" fmla="*/ 1928393 w 1964716"/>
                <a:gd name="connsiteY278" fmla="*/ 1158055 h 1965200"/>
                <a:gd name="connsiteX279" fmla="*/ 1934972 w 1964716"/>
                <a:gd name="connsiteY279" fmla="*/ 1117469 h 1965200"/>
                <a:gd name="connsiteX280" fmla="*/ 1955512 w 1964716"/>
                <a:gd name="connsiteY280" fmla="*/ 1120466 h 1965200"/>
                <a:gd name="connsiteX281" fmla="*/ 1955512 w 1964716"/>
                <a:gd name="connsiteY281" fmla="*/ 1120466 h 1965200"/>
                <a:gd name="connsiteX282" fmla="*/ 1935436 w 1964716"/>
                <a:gd name="connsiteY282" fmla="*/ 1223351 h 1965200"/>
                <a:gd name="connsiteX283" fmla="*/ 1924316 w 1964716"/>
                <a:gd name="connsiteY283" fmla="*/ 1263813 h 1965200"/>
                <a:gd name="connsiteX284" fmla="*/ 1904456 w 1964716"/>
                <a:gd name="connsiteY284" fmla="*/ 1257759 h 1965200"/>
                <a:gd name="connsiteX285" fmla="*/ 1915328 w 1964716"/>
                <a:gd name="connsiteY285" fmla="*/ 1218162 h 1965200"/>
                <a:gd name="connsiteX286" fmla="*/ 1935436 w 1964716"/>
                <a:gd name="connsiteY286" fmla="*/ 1223351 h 1965200"/>
                <a:gd name="connsiteX287" fmla="*/ 1935436 w 1964716"/>
                <a:gd name="connsiteY287" fmla="*/ 1223351 h 1965200"/>
                <a:gd name="connsiteX288" fmla="*/ 1904394 w 1964716"/>
                <a:gd name="connsiteY288" fmla="*/ 1323487 h 1965200"/>
                <a:gd name="connsiteX289" fmla="*/ 1889012 w 1964716"/>
                <a:gd name="connsiteY289" fmla="*/ 1362498 h 1965200"/>
                <a:gd name="connsiteX290" fmla="*/ 1869893 w 1964716"/>
                <a:gd name="connsiteY290" fmla="*/ 1354405 h 1965200"/>
                <a:gd name="connsiteX291" fmla="*/ 1884966 w 1964716"/>
                <a:gd name="connsiteY291" fmla="*/ 1316198 h 1965200"/>
                <a:gd name="connsiteX292" fmla="*/ 1904394 w 1964716"/>
                <a:gd name="connsiteY292" fmla="*/ 1323456 h 1965200"/>
                <a:gd name="connsiteX293" fmla="*/ 1904394 w 1964716"/>
                <a:gd name="connsiteY293" fmla="*/ 1323456 h 1965200"/>
                <a:gd name="connsiteX294" fmla="*/ 1862789 w 1964716"/>
                <a:gd name="connsiteY294" fmla="*/ 1419732 h 1965200"/>
                <a:gd name="connsiteX295" fmla="*/ 1843299 w 1964716"/>
                <a:gd name="connsiteY295" fmla="*/ 1456889 h 1965200"/>
                <a:gd name="connsiteX296" fmla="*/ 1825199 w 1964716"/>
                <a:gd name="connsiteY296" fmla="*/ 1446758 h 1965200"/>
                <a:gd name="connsiteX297" fmla="*/ 1844256 w 1964716"/>
                <a:gd name="connsiteY297" fmla="*/ 1410404 h 1965200"/>
                <a:gd name="connsiteX298" fmla="*/ 1862789 w 1964716"/>
                <a:gd name="connsiteY298" fmla="*/ 1419763 h 1965200"/>
                <a:gd name="connsiteX299" fmla="*/ 1862789 w 1964716"/>
                <a:gd name="connsiteY299" fmla="*/ 1419763 h 1965200"/>
                <a:gd name="connsiteX300" fmla="*/ 1811176 w 1964716"/>
                <a:gd name="connsiteY300" fmla="*/ 1510911 h 1965200"/>
                <a:gd name="connsiteX301" fmla="*/ 1787856 w 1964716"/>
                <a:gd name="connsiteY301" fmla="*/ 1545752 h 1965200"/>
                <a:gd name="connsiteX302" fmla="*/ 1770868 w 1964716"/>
                <a:gd name="connsiteY302" fmla="*/ 1533829 h 1965200"/>
                <a:gd name="connsiteX303" fmla="*/ 1793725 w 1964716"/>
                <a:gd name="connsiteY303" fmla="*/ 1499699 h 1965200"/>
                <a:gd name="connsiteX304" fmla="*/ 1811176 w 1964716"/>
                <a:gd name="connsiteY304" fmla="*/ 1510911 h 1965200"/>
                <a:gd name="connsiteX305" fmla="*/ 1811176 w 1964716"/>
                <a:gd name="connsiteY305" fmla="*/ 1510911 h 1965200"/>
                <a:gd name="connsiteX306" fmla="*/ 1750112 w 1964716"/>
                <a:gd name="connsiteY306" fmla="*/ 1596129 h 1965200"/>
                <a:gd name="connsiteX307" fmla="*/ 1723210 w 1964716"/>
                <a:gd name="connsiteY307" fmla="*/ 1628313 h 1965200"/>
                <a:gd name="connsiteX308" fmla="*/ 1707611 w 1964716"/>
                <a:gd name="connsiteY308" fmla="*/ 1614630 h 1965200"/>
                <a:gd name="connsiteX309" fmla="*/ 1733958 w 1964716"/>
                <a:gd name="connsiteY309" fmla="*/ 1583125 h 1965200"/>
                <a:gd name="connsiteX310" fmla="*/ 1750112 w 1964716"/>
                <a:gd name="connsiteY310" fmla="*/ 1596129 h 1965200"/>
                <a:gd name="connsiteX311" fmla="*/ 1750112 w 1964716"/>
                <a:gd name="connsiteY311" fmla="*/ 1596129 h 1965200"/>
                <a:gd name="connsiteX312" fmla="*/ 1680338 w 1964716"/>
                <a:gd name="connsiteY312" fmla="*/ 1674397 h 1965200"/>
                <a:gd name="connsiteX313" fmla="*/ 1650192 w 1964716"/>
                <a:gd name="connsiteY313" fmla="*/ 1703555 h 1965200"/>
                <a:gd name="connsiteX314" fmla="*/ 1636138 w 1964716"/>
                <a:gd name="connsiteY314" fmla="*/ 1688266 h 1965200"/>
                <a:gd name="connsiteX315" fmla="*/ 1665667 w 1964716"/>
                <a:gd name="connsiteY315" fmla="*/ 1659726 h 1965200"/>
                <a:gd name="connsiteX316" fmla="*/ 1680338 w 1964716"/>
                <a:gd name="connsiteY316" fmla="*/ 1674397 h 1965200"/>
                <a:gd name="connsiteX317" fmla="*/ 1680338 w 1964716"/>
                <a:gd name="connsiteY317" fmla="*/ 1674397 h 1965200"/>
                <a:gd name="connsiteX318" fmla="*/ 1602687 w 1964716"/>
                <a:gd name="connsiteY318" fmla="*/ 1744820 h 1965200"/>
                <a:gd name="connsiteX319" fmla="*/ 1569607 w 1964716"/>
                <a:gd name="connsiteY319" fmla="*/ 1770611 h 1965200"/>
                <a:gd name="connsiteX320" fmla="*/ 1557283 w 1964716"/>
                <a:gd name="connsiteY320" fmla="*/ 1753932 h 1965200"/>
                <a:gd name="connsiteX321" fmla="*/ 1589684 w 1964716"/>
                <a:gd name="connsiteY321" fmla="*/ 1728666 h 1965200"/>
                <a:gd name="connsiteX322" fmla="*/ 1602718 w 1964716"/>
                <a:gd name="connsiteY322" fmla="*/ 1744820 h 1965200"/>
                <a:gd name="connsiteX323" fmla="*/ 1602718 w 1964716"/>
                <a:gd name="connsiteY323" fmla="*/ 1744820 h 1965200"/>
                <a:gd name="connsiteX324" fmla="*/ 1518056 w 1964716"/>
                <a:gd name="connsiteY324" fmla="*/ 1806595 h 1965200"/>
                <a:gd name="connsiteX325" fmla="*/ 1482412 w 1964716"/>
                <a:gd name="connsiteY325" fmla="*/ 1828710 h 1965200"/>
                <a:gd name="connsiteX326" fmla="*/ 1471849 w 1964716"/>
                <a:gd name="connsiteY326" fmla="*/ 1810857 h 1965200"/>
                <a:gd name="connsiteX327" fmla="*/ 1506752 w 1964716"/>
                <a:gd name="connsiteY327" fmla="*/ 1789174 h 1965200"/>
                <a:gd name="connsiteX328" fmla="*/ 1518056 w 1964716"/>
                <a:gd name="connsiteY328" fmla="*/ 1806595 h 1965200"/>
                <a:gd name="connsiteX329" fmla="*/ 1518056 w 1964716"/>
                <a:gd name="connsiteY329" fmla="*/ 1806595 h 1965200"/>
                <a:gd name="connsiteX330" fmla="*/ 1427248 w 1964716"/>
                <a:gd name="connsiteY330" fmla="*/ 1859010 h 1965200"/>
                <a:gd name="connsiteX331" fmla="*/ 1389442 w 1964716"/>
                <a:gd name="connsiteY331" fmla="*/ 1877203 h 1965200"/>
                <a:gd name="connsiteX332" fmla="*/ 1380886 w 1964716"/>
                <a:gd name="connsiteY332" fmla="*/ 1858300 h 1965200"/>
                <a:gd name="connsiteX333" fmla="*/ 1417889 w 1964716"/>
                <a:gd name="connsiteY333" fmla="*/ 1840478 h 1965200"/>
                <a:gd name="connsiteX334" fmla="*/ 1427248 w 1964716"/>
                <a:gd name="connsiteY334" fmla="*/ 1859010 h 1965200"/>
                <a:gd name="connsiteX335" fmla="*/ 1427248 w 1964716"/>
                <a:gd name="connsiteY335" fmla="*/ 1859010 h 1965200"/>
                <a:gd name="connsiteX336" fmla="*/ 1331343 w 1964716"/>
                <a:gd name="connsiteY336" fmla="*/ 1901480 h 1965200"/>
                <a:gd name="connsiteX337" fmla="*/ 1291807 w 1964716"/>
                <a:gd name="connsiteY337" fmla="*/ 1915534 h 1965200"/>
                <a:gd name="connsiteX338" fmla="*/ 1285414 w 1964716"/>
                <a:gd name="connsiteY338" fmla="*/ 1895797 h 1965200"/>
                <a:gd name="connsiteX339" fmla="*/ 1324085 w 1964716"/>
                <a:gd name="connsiteY339" fmla="*/ 1882052 h 1965200"/>
                <a:gd name="connsiteX340" fmla="*/ 1331343 w 1964716"/>
                <a:gd name="connsiteY340" fmla="*/ 1901480 h 1965200"/>
                <a:gd name="connsiteX341" fmla="*/ 1331343 w 1964716"/>
                <a:gd name="connsiteY341" fmla="*/ 1901480 h 1965200"/>
                <a:gd name="connsiteX342" fmla="*/ 1231515 w 1964716"/>
                <a:gd name="connsiteY342" fmla="*/ 1933356 h 1965200"/>
                <a:gd name="connsiteX343" fmla="*/ 1190683 w 1964716"/>
                <a:gd name="connsiteY343" fmla="*/ 1943085 h 1965200"/>
                <a:gd name="connsiteX344" fmla="*/ 1186389 w 1964716"/>
                <a:gd name="connsiteY344" fmla="*/ 1922762 h 1965200"/>
                <a:gd name="connsiteX345" fmla="*/ 1226327 w 1964716"/>
                <a:gd name="connsiteY345" fmla="*/ 1913248 h 1965200"/>
                <a:gd name="connsiteX346" fmla="*/ 1231515 w 1964716"/>
                <a:gd name="connsiteY346" fmla="*/ 1933356 h 1965200"/>
                <a:gd name="connsiteX347" fmla="*/ 1231515 w 1964716"/>
                <a:gd name="connsiteY347" fmla="*/ 1933356 h 1965200"/>
                <a:gd name="connsiteX348" fmla="*/ 1128815 w 1964716"/>
                <a:gd name="connsiteY348" fmla="*/ 1954359 h 1965200"/>
                <a:gd name="connsiteX349" fmla="*/ 1087179 w 1964716"/>
                <a:gd name="connsiteY349" fmla="*/ 1959672 h 1965200"/>
                <a:gd name="connsiteX350" fmla="*/ 1085079 w 1964716"/>
                <a:gd name="connsiteY350" fmla="*/ 1939039 h 1965200"/>
                <a:gd name="connsiteX351" fmla="*/ 1125788 w 1964716"/>
                <a:gd name="connsiteY351" fmla="*/ 1933850 h 1965200"/>
                <a:gd name="connsiteX352" fmla="*/ 1128784 w 1964716"/>
                <a:gd name="connsiteY352" fmla="*/ 1954390 h 1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1964716" h="1965200">
                  <a:moveTo>
                    <a:pt x="1024448" y="1964305"/>
                  </a:moveTo>
                  <a:cubicBezTo>
                    <a:pt x="1010456" y="1964861"/>
                    <a:pt x="996556" y="1965139"/>
                    <a:pt x="982564" y="1965201"/>
                  </a:cubicBezTo>
                  <a:lnTo>
                    <a:pt x="982564" y="1944444"/>
                  </a:lnTo>
                  <a:cubicBezTo>
                    <a:pt x="996309" y="1944383"/>
                    <a:pt x="1009930" y="1944135"/>
                    <a:pt x="1023675" y="1943580"/>
                  </a:cubicBezTo>
                  <a:lnTo>
                    <a:pt x="1024478" y="1964305"/>
                  </a:lnTo>
                  <a:lnTo>
                    <a:pt x="1024478" y="1964305"/>
                  </a:lnTo>
                  <a:close/>
                  <a:moveTo>
                    <a:pt x="932836" y="1963934"/>
                  </a:moveTo>
                  <a:cubicBezTo>
                    <a:pt x="918906" y="1963286"/>
                    <a:pt x="904883" y="1962235"/>
                    <a:pt x="890984" y="1960938"/>
                  </a:cubicBezTo>
                  <a:lnTo>
                    <a:pt x="892929" y="1940275"/>
                  </a:lnTo>
                  <a:cubicBezTo>
                    <a:pt x="906520" y="1941541"/>
                    <a:pt x="920234" y="1942560"/>
                    <a:pt x="933886" y="1943178"/>
                  </a:cubicBezTo>
                  <a:lnTo>
                    <a:pt x="932836" y="1963903"/>
                  </a:lnTo>
                  <a:lnTo>
                    <a:pt x="932836" y="1963903"/>
                  </a:lnTo>
                  <a:close/>
                  <a:moveTo>
                    <a:pt x="828530" y="1953185"/>
                  </a:moveTo>
                  <a:cubicBezTo>
                    <a:pt x="814723" y="1951054"/>
                    <a:pt x="800917" y="1948552"/>
                    <a:pt x="787233" y="1945773"/>
                  </a:cubicBezTo>
                  <a:lnTo>
                    <a:pt x="791403" y="1925449"/>
                  </a:lnTo>
                  <a:cubicBezTo>
                    <a:pt x="804777" y="1928167"/>
                    <a:pt x="818306" y="1930638"/>
                    <a:pt x="831804" y="1932707"/>
                  </a:cubicBezTo>
                  <a:lnTo>
                    <a:pt x="828530" y="1953216"/>
                  </a:lnTo>
                  <a:lnTo>
                    <a:pt x="828530" y="1953216"/>
                  </a:lnTo>
                  <a:close/>
                  <a:moveTo>
                    <a:pt x="726015" y="1931348"/>
                  </a:moveTo>
                  <a:cubicBezTo>
                    <a:pt x="712517" y="1927796"/>
                    <a:pt x="699050" y="1923750"/>
                    <a:pt x="685738" y="1919549"/>
                  </a:cubicBezTo>
                  <a:lnTo>
                    <a:pt x="692008" y="1899781"/>
                  </a:lnTo>
                  <a:cubicBezTo>
                    <a:pt x="705012" y="1903890"/>
                    <a:pt x="718231" y="1907843"/>
                    <a:pt x="731420" y="1911333"/>
                  </a:cubicBezTo>
                  <a:lnTo>
                    <a:pt x="725984" y="1931348"/>
                  </a:lnTo>
                  <a:lnTo>
                    <a:pt x="725984" y="1931348"/>
                  </a:lnTo>
                  <a:close/>
                  <a:moveTo>
                    <a:pt x="626373" y="1898639"/>
                  </a:moveTo>
                  <a:cubicBezTo>
                    <a:pt x="613369" y="1893542"/>
                    <a:pt x="600396" y="1888230"/>
                    <a:pt x="587609" y="1882577"/>
                  </a:cubicBezTo>
                  <a:lnTo>
                    <a:pt x="596041" y="1863612"/>
                  </a:lnTo>
                  <a:cubicBezTo>
                    <a:pt x="608551" y="1869141"/>
                    <a:pt x="621245" y="1874330"/>
                    <a:pt x="633971" y="1879303"/>
                  </a:cubicBezTo>
                  <a:lnTo>
                    <a:pt x="626373" y="1898608"/>
                  </a:lnTo>
                  <a:lnTo>
                    <a:pt x="626373" y="1898608"/>
                  </a:lnTo>
                  <a:close/>
                  <a:moveTo>
                    <a:pt x="530900" y="1855427"/>
                  </a:moveTo>
                  <a:cubicBezTo>
                    <a:pt x="518483" y="1849034"/>
                    <a:pt x="506221" y="1842269"/>
                    <a:pt x="494082" y="1835320"/>
                  </a:cubicBezTo>
                  <a:lnTo>
                    <a:pt x="504430" y="1817343"/>
                  </a:lnTo>
                  <a:cubicBezTo>
                    <a:pt x="516321" y="1824139"/>
                    <a:pt x="528306" y="1830748"/>
                    <a:pt x="540475" y="1837019"/>
                  </a:cubicBezTo>
                  <a:lnTo>
                    <a:pt x="530900" y="1855427"/>
                  </a:lnTo>
                  <a:lnTo>
                    <a:pt x="530900" y="1855427"/>
                  </a:lnTo>
                  <a:close/>
                  <a:moveTo>
                    <a:pt x="440524" y="1802270"/>
                  </a:moveTo>
                  <a:cubicBezTo>
                    <a:pt x="428849" y="1794549"/>
                    <a:pt x="417390" y="1786580"/>
                    <a:pt x="406054" y="1778364"/>
                  </a:cubicBezTo>
                  <a:lnTo>
                    <a:pt x="418285" y="1761592"/>
                  </a:lnTo>
                  <a:cubicBezTo>
                    <a:pt x="429374" y="1769623"/>
                    <a:pt x="440617" y="1777437"/>
                    <a:pt x="452045" y="1785004"/>
                  </a:cubicBezTo>
                  <a:lnTo>
                    <a:pt x="440524" y="1802270"/>
                  </a:lnTo>
                  <a:lnTo>
                    <a:pt x="440524" y="1802270"/>
                  </a:lnTo>
                  <a:close/>
                  <a:moveTo>
                    <a:pt x="356325" y="1739817"/>
                  </a:moveTo>
                  <a:cubicBezTo>
                    <a:pt x="345577" y="1730890"/>
                    <a:pt x="334982" y="1721778"/>
                    <a:pt x="324604" y="1712389"/>
                  </a:cubicBezTo>
                  <a:lnTo>
                    <a:pt x="338565" y="1697038"/>
                  </a:lnTo>
                  <a:cubicBezTo>
                    <a:pt x="348727" y="1706211"/>
                    <a:pt x="359105" y="1715137"/>
                    <a:pt x="369638" y="1723879"/>
                  </a:cubicBezTo>
                  <a:lnTo>
                    <a:pt x="356325" y="1739817"/>
                  </a:lnTo>
                  <a:lnTo>
                    <a:pt x="356325" y="1739817"/>
                  </a:lnTo>
                  <a:close/>
                  <a:moveTo>
                    <a:pt x="279231" y="1668745"/>
                  </a:moveTo>
                  <a:cubicBezTo>
                    <a:pt x="269501" y="1658707"/>
                    <a:pt x="259896" y="1648545"/>
                    <a:pt x="250598" y="1638105"/>
                  </a:cubicBezTo>
                  <a:lnTo>
                    <a:pt x="266135" y="1624329"/>
                  </a:lnTo>
                  <a:cubicBezTo>
                    <a:pt x="275215" y="1634553"/>
                    <a:pt x="284667" y="1644498"/>
                    <a:pt x="294180" y="1654320"/>
                  </a:cubicBezTo>
                  <a:lnTo>
                    <a:pt x="279262" y="1668745"/>
                  </a:lnTo>
                  <a:lnTo>
                    <a:pt x="279262" y="1668745"/>
                  </a:lnTo>
                  <a:close/>
                  <a:moveTo>
                    <a:pt x="210136" y="1589983"/>
                  </a:moveTo>
                  <a:cubicBezTo>
                    <a:pt x="201457" y="1579017"/>
                    <a:pt x="193086" y="1567805"/>
                    <a:pt x="184901" y="1556470"/>
                  </a:cubicBezTo>
                  <a:lnTo>
                    <a:pt x="201735" y="1544331"/>
                  </a:lnTo>
                  <a:cubicBezTo>
                    <a:pt x="209766" y="1555420"/>
                    <a:pt x="217951" y="1566416"/>
                    <a:pt x="226445" y="1577133"/>
                  </a:cubicBezTo>
                  <a:lnTo>
                    <a:pt x="210136" y="1589952"/>
                  </a:lnTo>
                  <a:lnTo>
                    <a:pt x="210136" y="1589952"/>
                  </a:lnTo>
                  <a:close/>
                  <a:moveTo>
                    <a:pt x="149752" y="1504301"/>
                  </a:moveTo>
                  <a:cubicBezTo>
                    <a:pt x="142308" y="1492471"/>
                    <a:pt x="135173" y="1480456"/>
                    <a:pt x="128223" y="1468318"/>
                  </a:cubicBezTo>
                  <a:lnTo>
                    <a:pt x="146261" y="1458094"/>
                  </a:lnTo>
                  <a:cubicBezTo>
                    <a:pt x="153057" y="1469986"/>
                    <a:pt x="160068" y="1481754"/>
                    <a:pt x="167357" y="1493336"/>
                  </a:cubicBezTo>
                  <a:lnTo>
                    <a:pt x="149752" y="1504332"/>
                  </a:lnTo>
                  <a:lnTo>
                    <a:pt x="149752" y="1504332"/>
                  </a:lnTo>
                  <a:close/>
                  <a:moveTo>
                    <a:pt x="98818" y="1412628"/>
                  </a:moveTo>
                  <a:cubicBezTo>
                    <a:pt x="92703" y="1400026"/>
                    <a:pt x="86834" y="1387362"/>
                    <a:pt x="81244" y="1374544"/>
                  </a:cubicBezTo>
                  <a:lnTo>
                    <a:pt x="100301" y="1366328"/>
                  </a:lnTo>
                  <a:cubicBezTo>
                    <a:pt x="105768" y="1378899"/>
                    <a:pt x="111544" y="1391285"/>
                    <a:pt x="117505" y="1403609"/>
                  </a:cubicBezTo>
                  <a:lnTo>
                    <a:pt x="98818" y="1412628"/>
                  </a:lnTo>
                  <a:lnTo>
                    <a:pt x="98818" y="1412628"/>
                  </a:lnTo>
                  <a:close/>
                  <a:moveTo>
                    <a:pt x="58017" y="1316105"/>
                  </a:moveTo>
                  <a:cubicBezTo>
                    <a:pt x="53260" y="1302947"/>
                    <a:pt x="48812" y="1289697"/>
                    <a:pt x="44642" y="1276323"/>
                  </a:cubicBezTo>
                  <a:lnTo>
                    <a:pt x="64472" y="1270176"/>
                  </a:lnTo>
                  <a:cubicBezTo>
                    <a:pt x="68580" y="1283241"/>
                    <a:pt x="72904" y="1296214"/>
                    <a:pt x="77568" y="1309094"/>
                  </a:cubicBezTo>
                  <a:lnTo>
                    <a:pt x="58017" y="1316105"/>
                  </a:lnTo>
                  <a:lnTo>
                    <a:pt x="58017" y="1316105"/>
                  </a:lnTo>
                  <a:close/>
                  <a:moveTo>
                    <a:pt x="27778" y="1215660"/>
                  </a:moveTo>
                  <a:cubicBezTo>
                    <a:pt x="24504" y="1202039"/>
                    <a:pt x="21508" y="1188479"/>
                    <a:pt x="18759" y="1174734"/>
                  </a:cubicBezTo>
                  <a:lnTo>
                    <a:pt x="39114" y="1170688"/>
                  </a:lnTo>
                  <a:cubicBezTo>
                    <a:pt x="41832" y="1184155"/>
                    <a:pt x="44766" y="1197467"/>
                    <a:pt x="47978" y="1210842"/>
                  </a:cubicBezTo>
                  <a:lnTo>
                    <a:pt x="27778" y="1215629"/>
                  </a:lnTo>
                  <a:lnTo>
                    <a:pt x="27778" y="1215629"/>
                  </a:lnTo>
                  <a:close/>
                  <a:moveTo>
                    <a:pt x="8504" y="1112620"/>
                  </a:moveTo>
                  <a:cubicBezTo>
                    <a:pt x="6713" y="1098721"/>
                    <a:pt x="5168" y="1084914"/>
                    <a:pt x="3902" y="1070984"/>
                  </a:cubicBezTo>
                  <a:lnTo>
                    <a:pt x="24565" y="1069162"/>
                  </a:lnTo>
                  <a:cubicBezTo>
                    <a:pt x="25832" y="1082845"/>
                    <a:pt x="27314" y="1096404"/>
                    <a:pt x="29106" y="1110026"/>
                  </a:cubicBezTo>
                  <a:lnTo>
                    <a:pt x="8504" y="1112651"/>
                  </a:lnTo>
                  <a:lnTo>
                    <a:pt x="8504" y="1112651"/>
                  </a:lnTo>
                  <a:close/>
                  <a:moveTo>
                    <a:pt x="288" y="1008190"/>
                  </a:moveTo>
                  <a:cubicBezTo>
                    <a:pt x="41" y="994168"/>
                    <a:pt x="-113" y="980268"/>
                    <a:pt x="103" y="966215"/>
                  </a:cubicBezTo>
                  <a:lnTo>
                    <a:pt x="20859" y="966616"/>
                  </a:lnTo>
                  <a:cubicBezTo>
                    <a:pt x="20643" y="980361"/>
                    <a:pt x="20797" y="993921"/>
                    <a:pt x="21044" y="1007665"/>
                  </a:cubicBezTo>
                  <a:lnTo>
                    <a:pt x="288" y="1008190"/>
                  </a:lnTo>
                  <a:lnTo>
                    <a:pt x="288" y="1008190"/>
                  </a:lnTo>
                  <a:close/>
                  <a:moveTo>
                    <a:pt x="3099" y="903390"/>
                  </a:moveTo>
                  <a:cubicBezTo>
                    <a:pt x="4211" y="889460"/>
                    <a:pt x="5601" y="875499"/>
                    <a:pt x="7330" y="861630"/>
                  </a:cubicBezTo>
                  <a:lnTo>
                    <a:pt x="27901" y="864256"/>
                  </a:lnTo>
                  <a:cubicBezTo>
                    <a:pt x="26233" y="877815"/>
                    <a:pt x="24844" y="891467"/>
                    <a:pt x="23763" y="905089"/>
                  </a:cubicBezTo>
                  <a:lnTo>
                    <a:pt x="3068" y="903390"/>
                  </a:lnTo>
                  <a:lnTo>
                    <a:pt x="3068" y="903390"/>
                  </a:lnTo>
                  <a:close/>
                  <a:moveTo>
                    <a:pt x="16998" y="799485"/>
                  </a:moveTo>
                  <a:cubicBezTo>
                    <a:pt x="19593" y="785740"/>
                    <a:pt x="22434" y="772027"/>
                    <a:pt x="25647" y="758436"/>
                  </a:cubicBezTo>
                  <a:lnTo>
                    <a:pt x="45847" y="763224"/>
                  </a:lnTo>
                  <a:cubicBezTo>
                    <a:pt x="42727" y="776536"/>
                    <a:pt x="39917" y="789941"/>
                    <a:pt x="37384" y="803377"/>
                  </a:cubicBezTo>
                  <a:lnTo>
                    <a:pt x="16998" y="799485"/>
                  </a:lnTo>
                  <a:lnTo>
                    <a:pt x="16998" y="799485"/>
                  </a:lnTo>
                  <a:close/>
                  <a:moveTo>
                    <a:pt x="41924" y="697650"/>
                  </a:moveTo>
                  <a:cubicBezTo>
                    <a:pt x="45970" y="684245"/>
                    <a:pt x="50326" y="670994"/>
                    <a:pt x="54928" y="657775"/>
                  </a:cubicBezTo>
                  <a:lnTo>
                    <a:pt x="74510" y="664663"/>
                  </a:lnTo>
                  <a:cubicBezTo>
                    <a:pt x="70001" y="677604"/>
                    <a:pt x="65738" y="690577"/>
                    <a:pt x="61785" y="703704"/>
                  </a:cubicBezTo>
                  <a:lnTo>
                    <a:pt x="41924" y="697650"/>
                  </a:lnTo>
                  <a:lnTo>
                    <a:pt x="41924" y="697650"/>
                  </a:lnTo>
                  <a:close/>
                  <a:moveTo>
                    <a:pt x="77630" y="599058"/>
                  </a:moveTo>
                  <a:cubicBezTo>
                    <a:pt x="83097" y="586209"/>
                    <a:pt x="88811" y="573391"/>
                    <a:pt x="94834" y="560820"/>
                  </a:cubicBezTo>
                  <a:lnTo>
                    <a:pt x="113521" y="569839"/>
                  </a:lnTo>
                  <a:cubicBezTo>
                    <a:pt x="107590" y="582132"/>
                    <a:pt x="102031" y="594734"/>
                    <a:pt x="96687" y="607274"/>
                  </a:cubicBezTo>
                  <a:lnTo>
                    <a:pt x="77630" y="599058"/>
                  </a:lnTo>
                  <a:lnTo>
                    <a:pt x="77630" y="599058"/>
                  </a:lnTo>
                  <a:close/>
                  <a:moveTo>
                    <a:pt x="123683" y="504914"/>
                  </a:moveTo>
                  <a:cubicBezTo>
                    <a:pt x="130478" y="492682"/>
                    <a:pt x="137582" y="480636"/>
                    <a:pt x="144871" y="468714"/>
                  </a:cubicBezTo>
                  <a:lnTo>
                    <a:pt x="162539" y="479586"/>
                  </a:lnTo>
                  <a:cubicBezTo>
                    <a:pt x="155404" y="491262"/>
                    <a:pt x="148424" y="503060"/>
                    <a:pt x="141783" y="515014"/>
                  </a:cubicBezTo>
                  <a:lnTo>
                    <a:pt x="123652" y="504883"/>
                  </a:lnTo>
                  <a:lnTo>
                    <a:pt x="123652" y="504883"/>
                  </a:lnTo>
                  <a:close/>
                  <a:moveTo>
                    <a:pt x="179527" y="416206"/>
                  </a:moveTo>
                  <a:cubicBezTo>
                    <a:pt x="187619" y="404777"/>
                    <a:pt x="195897" y="393565"/>
                    <a:pt x="204453" y="382477"/>
                  </a:cubicBezTo>
                  <a:lnTo>
                    <a:pt x="220854" y="395202"/>
                  </a:lnTo>
                  <a:cubicBezTo>
                    <a:pt x="212484" y="406044"/>
                    <a:pt x="204360" y="417040"/>
                    <a:pt x="196453" y="428221"/>
                  </a:cubicBezTo>
                  <a:lnTo>
                    <a:pt x="179527" y="416206"/>
                  </a:lnTo>
                  <a:lnTo>
                    <a:pt x="179527" y="416206"/>
                  </a:lnTo>
                  <a:close/>
                  <a:moveTo>
                    <a:pt x="244514" y="333891"/>
                  </a:moveTo>
                  <a:cubicBezTo>
                    <a:pt x="253780" y="323389"/>
                    <a:pt x="263200" y="313104"/>
                    <a:pt x="272868" y="303004"/>
                  </a:cubicBezTo>
                  <a:lnTo>
                    <a:pt x="287787" y="317428"/>
                  </a:lnTo>
                  <a:cubicBezTo>
                    <a:pt x="278304" y="327312"/>
                    <a:pt x="269100" y="337412"/>
                    <a:pt x="260019" y="347698"/>
                  </a:cubicBezTo>
                  <a:lnTo>
                    <a:pt x="244483" y="333922"/>
                  </a:lnTo>
                  <a:lnTo>
                    <a:pt x="244483" y="333922"/>
                  </a:lnTo>
                  <a:close/>
                  <a:moveTo>
                    <a:pt x="317809" y="258959"/>
                  </a:moveTo>
                  <a:cubicBezTo>
                    <a:pt x="328156" y="249507"/>
                    <a:pt x="338565" y="240272"/>
                    <a:pt x="349283" y="231222"/>
                  </a:cubicBezTo>
                  <a:lnTo>
                    <a:pt x="362596" y="247160"/>
                  </a:lnTo>
                  <a:cubicBezTo>
                    <a:pt x="352094" y="255963"/>
                    <a:pt x="341870" y="265074"/>
                    <a:pt x="331770" y="274310"/>
                  </a:cubicBezTo>
                  <a:lnTo>
                    <a:pt x="317809" y="258959"/>
                  </a:lnTo>
                  <a:lnTo>
                    <a:pt x="317809" y="258959"/>
                  </a:lnTo>
                  <a:close/>
                  <a:moveTo>
                    <a:pt x="398610" y="192242"/>
                  </a:moveTo>
                  <a:cubicBezTo>
                    <a:pt x="409884" y="183903"/>
                    <a:pt x="421281" y="175872"/>
                    <a:pt x="432864" y="167996"/>
                  </a:cubicBezTo>
                  <a:lnTo>
                    <a:pt x="444478" y="185200"/>
                  </a:lnTo>
                  <a:cubicBezTo>
                    <a:pt x="433142" y="192922"/>
                    <a:pt x="421961" y="200767"/>
                    <a:pt x="410965" y="208921"/>
                  </a:cubicBezTo>
                  <a:lnTo>
                    <a:pt x="398641" y="192242"/>
                  </a:lnTo>
                  <a:lnTo>
                    <a:pt x="398641" y="192242"/>
                  </a:lnTo>
                  <a:close/>
                  <a:moveTo>
                    <a:pt x="486083" y="134452"/>
                  </a:moveTo>
                  <a:cubicBezTo>
                    <a:pt x="498160" y="127379"/>
                    <a:pt x="510360" y="120584"/>
                    <a:pt x="522715" y="114005"/>
                  </a:cubicBezTo>
                  <a:lnTo>
                    <a:pt x="532414" y="132352"/>
                  </a:lnTo>
                  <a:cubicBezTo>
                    <a:pt x="520306" y="138776"/>
                    <a:pt x="508383" y="145448"/>
                    <a:pt x="496554" y="152367"/>
                  </a:cubicBezTo>
                  <a:lnTo>
                    <a:pt x="486083" y="134421"/>
                  </a:lnTo>
                  <a:lnTo>
                    <a:pt x="486083" y="134421"/>
                  </a:lnTo>
                  <a:close/>
                  <a:moveTo>
                    <a:pt x="579239" y="86330"/>
                  </a:moveTo>
                  <a:cubicBezTo>
                    <a:pt x="592026" y="80616"/>
                    <a:pt x="604844" y="75118"/>
                    <a:pt x="617848" y="69898"/>
                  </a:cubicBezTo>
                  <a:lnTo>
                    <a:pt x="625477" y="89202"/>
                  </a:lnTo>
                  <a:cubicBezTo>
                    <a:pt x="612751" y="94268"/>
                    <a:pt x="600180" y="99673"/>
                    <a:pt x="587702" y="105264"/>
                  </a:cubicBezTo>
                  <a:lnTo>
                    <a:pt x="579270" y="86299"/>
                  </a:lnTo>
                  <a:lnTo>
                    <a:pt x="579270" y="86299"/>
                  </a:lnTo>
                  <a:close/>
                  <a:moveTo>
                    <a:pt x="676966" y="48431"/>
                  </a:moveTo>
                  <a:cubicBezTo>
                    <a:pt x="690247" y="44076"/>
                    <a:pt x="703653" y="40030"/>
                    <a:pt x="717119" y="36262"/>
                  </a:cubicBezTo>
                  <a:lnTo>
                    <a:pt x="722679" y="56277"/>
                  </a:lnTo>
                  <a:cubicBezTo>
                    <a:pt x="709490" y="59952"/>
                    <a:pt x="696394" y="63937"/>
                    <a:pt x="683390" y="68199"/>
                  </a:cubicBezTo>
                  <a:lnTo>
                    <a:pt x="676997" y="48462"/>
                  </a:lnTo>
                  <a:lnTo>
                    <a:pt x="676997" y="48462"/>
                  </a:lnTo>
                  <a:close/>
                  <a:moveTo>
                    <a:pt x="778183" y="21281"/>
                  </a:moveTo>
                  <a:cubicBezTo>
                    <a:pt x="791897" y="18409"/>
                    <a:pt x="805611" y="15814"/>
                    <a:pt x="819418" y="13498"/>
                  </a:cubicBezTo>
                  <a:lnTo>
                    <a:pt x="822816" y="33976"/>
                  </a:lnTo>
                  <a:cubicBezTo>
                    <a:pt x="809287" y="36262"/>
                    <a:pt x="795913" y="38794"/>
                    <a:pt x="782477" y="41605"/>
                  </a:cubicBezTo>
                  <a:lnTo>
                    <a:pt x="778183" y="21312"/>
                  </a:lnTo>
                  <a:lnTo>
                    <a:pt x="778183" y="21312"/>
                  </a:lnTo>
                  <a:close/>
                  <a:moveTo>
                    <a:pt x="881779" y="5096"/>
                  </a:moveTo>
                  <a:cubicBezTo>
                    <a:pt x="895740" y="3706"/>
                    <a:pt x="909609" y="2595"/>
                    <a:pt x="923601" y="1730"/>
                  </a:cubicBezTo>
                  <a:lnTo>
                    <a:pt x="924774" y="22455"/>
                  </a:lnTo>
                  <a:cubicBezTo>
                    <a:pt x="911091" y="23289"/>
                    <a:pt x="897501" y="24401"/>
                    <a:pt x="883849" y="25729"/>
                  </a:cubicBezTo>
                  <a:lnTo>
                    <a:pt x="881748" y="5096"/>
                  </a:lnTo>
                  <a:lnTo>
                    <a:pt x="881748" y="5096"/>
                  </a:lnTo>
                  <a:close/>
                  <a:moveTo>
                    <a:pt x="986487" y="0"/>
                  </a:moveTo>
                  <a:cubicBezTo>
                    <a:pt x="1000448" y="0"/>
                    <a:pt x="1014502" y="371"/>
                    <a:pt x="1028432" y="1050"/>
                  </a:cubicBezTo>
                  <a:lnTo>
                    <a:pt x="1027382" y="21776"/>
                  </a:lnTo>
                  <a:cubicBezTo>
                    <a:pt x="1013729" y="21127"/>
                    <a:pt x="999985" y="20787"/>
                    <a:pt x="986332" y="20756"/>
                  </a:cubicBezTo>
                  <a:lnTo>
                    <a:pt x="986456" y="0"/>
                  </a:lnTo>
                  <a:lnTo>
                    <a:pt x="986456" y="0"/>
                  </a:lnTo>
                  <a:close/>
                  <a:moveTo>
                    <a:pt x="1091164" y="5930"/>
                  </a:moveTo>
                  <a:cubicBezTo>
                    <a:pt x="1105032" y="7444"/>
                    <a:pt x="1118993" y="9235"/>
                    <a:pt x="1132769" y="11397"/>
                  </a:cubicBezTo>
                  <a:lnTo>
                    <a:pt x="1129495" y="31907"/>
                  </a:lnTo>
                  <a:cubicBezTo>
                    <a:pt x="1116183" y="29652"/>
                    <a:pt x="1102252" y="28046"/>
                    <a:pt x="1088786" y="26563"/>
                  </a:cubicBezTo>
                  <a:lnTo>
                    <a:pt x="1091133" y="5930"/>
                  </a:lnTo>
                  <a:lnTo>
                    <a:pt x="1091133" y="5930"/>
                  </a:lnTo>
                  <a:close/>
                  <a:moveTo>
                    <a:pt x="1194605" y="22918"/>
                  </a:moveTo>
                  <a:cubicBezTo>
                    <a:pt x="1208258" y="25945"/>
                    <a:pt x="1221879" y="29188"/>
                    <a:pt x="1235376" y="32802"/>
                  </a:cubicBezTo>
                  <a:lnTo>
                    <a:pt x="1229940" y="52848"/>
                  </a:lnTo>
                  <a:cubicBezTo>
                    <a:pt x="1216752" y="49296"/>
                    <a:pt x="1203377" y="46115"/>
                    <a:pt x="1190034" y="43180"/>
                  </a:cubicBezTo>
                  <a:lnTo>
                    <a:pt x="1194574" y="22949"/>
                  </a:lnTo>
                  <a:lnTo>
                    <a:pt x="1194574" y="22949"/>
                  </a:lnTo>
                  <a:close/>
                  <a:moveTo>
                    <a:pt x="1295606" y="50902"/>
                  </a:moveTo>
                  <a:cubicBezTo>
                    <a:pt x="1308888" y="55350"/>
                    <a:pt x="1322015" y="60107"/>
                    <a:pt x="1335080" y="65110"/>
                  </a:cubicBezTo>
                  <a:lnTo>
                    <a:pt x="1327606" y="84477"/>
                  </a:lnTo>
                  <a:cubicBezTo>
                    <a:pt x="1314819" y="79566"/>
                    <a:pt x="1301938" y="74932"/>
                    <a:pt x="1288966" y="70577"/>
                  </a:cubicBezTo>
                  <a:lnTo>
                    <a:pt x="1295606" y="50902"/>
                  </a:lnTo>
                  <a:lnTo>
                    <a:pt x="1295606" y="50902"/>
                  </a:lnTo>
                  <a:close/>
                  <a:moveTo>
                    <a:pt x="1393087" y="89604"/>
                  </a:moveTo>
                  <a:cubicBezTo>
                    <a:pt x="1405781" y="95472"/>
                    <a:pt x="1418383" y="101557"/>
                    <a:pt x="1430800" y="107951"/>
                  </a:cubicBezTo>
                  <a:lnTo>
                    <a:pt x="1421225" y="126360"/>
                  </a:lnTo>
                  <a:cubicBezTo>
                    <a:pt x="1409086" y="120059"/>
                    <a:pt x="1396700" y="114128"/>
                    <a:pt x="1384284" y="108383"/>
                  </a:cubicBezTo>
                  <a:lnTo>
                    <a:pt x="1393056" y="89573"/>
                  </a:lnTo>
                  <a:lnTo>
                    <a:pt x="1393056" y="89573"/>
                  </a:lnTo>
                  <a:close/>
                  <a:moveTo>
                    <a:pt x="1485779" y="138468"/>
                  </a:moveTo>
                  <a:cubicBezTo>
                    <a:pt x="1497795" y="145602"/>
                    <a:pt x="1509624" y="153077"/>
                    <a:pt x="1521331" y="160737"/>
                  </a:cubicBezTo>
                  <a:lnTo>
                    <a:pt x="1509902" y="178065"/>
                  </a:lnTo>
                  <a:cubicBezTo>
                    <a:pt x="1498443" y="170559"/>
                    <a:pt x="1486891" y="163239"/>
                    <a:pt x="1475123" y="156259"/>
                  </a:cubicBezTo>
                  <a:lnTo>
                    <a:pt x="1485779" y="138468"/>
                  </a:lnTo>
                  <a:lnTo>
                    <a:pt x="1485779" y="138468"/>
                  </a:lnTo>
                  <a:close/>
                  <a:moveTo>
                    <a:pt x="1572788" y="196937"/>
                  </a:moveTo>
                  <a:cubicBezTo>
                    <a:pt x="1583970" y="205338"/>
                    <a:pt x="1594966" y="213987"/>
                    <a:pt x="1605745" y="222851"/>
                  </a:cubicBezTo>
                  <a:lnTo>
                    <a:pt x="1592525" y="238851"/>
                  </a:lnTo>
                  <a:cubicBezTo>
                    <a:pt x="1581931" y="230172"/>
                    <a:pt x="1571183" y="221709"/>
                    <a:pt x="1560248" y="213462"/>
                  </a:cubicBezTo>
                  <a:lnTo>
                    <a:pt x="1572788" y="196906"/>
                  </a:lnTo>
                  <a:lnTo>
                    <a:pt x="1572788" y="196906"/>
                  </a:lnTo>
                  <a:close/>
                  <a:moveTo>
                    <a:pt x="1653095" y="264333"/>
                  </a:moveTo>
                  <a:cubicBezTo>
                    <a:pt x="1663288" y="273908"/>
                    <a:pt x="1673327" y="283607"/>
                    <a:pt x="1683118" y="293614"/>
                  </a:cubicBezTo>
                  <a:lnTo>
                    <a:pt x="1668261" y="308100"/>
                  </a:lnTo>
                  <a:cubicBezTo>
                    <a:pt x="1658686" y="298340"/>
                    <a:pt x="1648833" y="288796"/>
                    <a:pt x="1638856" y="279437"/>
                  </a:cubicBezTo>
                  <a:lnTo>
                    <a:pt x="1653095" y="264333"/>
                  </a:lnTo>
                  <a:lnTo>
                    <a:pt x="1653095" y="264333"/>
                  </a:lnTo>
                  <a:close/>
                  <a:moveTo>
                    <a:pt x="1725804" y="339852"/>
                  </a:moveTo>
                  <a:cubicBezTo>
                    <a:pt x="1734946" y="350447"/>
                    <a:pt x="1743873" y="361164"/>
                    <a:pt x="1752583" y="372129"/>
                  </a:cubicBezTo>
                  <a:lnTo>
                    <a:pt x="1736275" y="384948"/>
                  </a:lnTo>
                  <a:cubicBezTo>
                    <a:pt x="1727719" y="374230"/>
                    <a:pt x="1719009" y="363728"/>
                    <a:pt x="1710052" y="353319"/>
                  </a:cubicBezTo>
                  <a:lnTo>
                    <a:pt x="1725804" y="339821"/>
                  </a:lnTo>
                  <a:lnTo>
                    <a:pt x="1725804" y="339821"/>
                  </a:lnTo>
                  <a:close/>
                  <a:moveTo>
                    <a:pt x="1790081" y="422599"/>
                  </a:moveTo>
                  <a:cubicBezTo>
                    <a:pt x="1798080" y="434089"/>
                    <a:pt x="1805740" y="445734"/>
                    <a:pt x="1813277" y="457533"/>
                  </a:cubicBezTo>
                  <a:lnTo>
                    <a:pt x="1795733" y="468621"/>
                  </a:lnTo>
                  <a:cubicBezTo>
                    <a:pt x="1788351" y="457069"/>
                    <a:pt x="1780845" y="445641"/>
                    <a:pt x="1773031" y="434398"/>
                  </a:cubicBezTo>
                  <a:lnTo>
                    <a:pt x="1790081" y="422568"/>
                  </a:lnTo>
                  <a:lnTo>
                    <a:pt x="1790081" y="422568"/>
                  </a:lnTo>
                  <a:close/>
                  <a:moveTo>
                    <a:pt x="1845245" y="511802"/>
                  </a:moveTo>
                  <a:cubicBezTo>
                    <a:pt x="1851947" y="524064"/>
                    <a:pt x="1858372" y="536480"/>
                    <a:pt x="1864581" y="549021"/>
                  </a:cubicBezTo>
                  <a:lnTo>
                    <a:pt x="1845925" y="558132"/>
                  </a:lnTo>
                  <a:cubicBezTo>
                    <a:pt x="1839871" y="545839"/>
                    <a:pt x="1833570" y="533701"/>
                    <a:pt x="1826991" y="521685"/>
                  </a:cubicBezTo>
                  <a:lnTo>
                    <a:pt x="1845245" y="511771"/>
                  </a:lnTo>
                  <a:lnTo>
                    <a:pt x="1845245" y="511771"/>
                  </a:lnTo>
                  <a:close/>
                  <a:moveTo>
                    <a:pt x="1890556" y="606347"/>
                  </a:moveTo>
                  <a:cubicBezTo>
                    <a:pt x="1895900" y="619289"/>
                    <a:pt x="1900996" y="632293"/>
                    <a:pt x="1905784" y="645420"/>
                  </a:cubicBezTo>
                  <a:lnTo>
                    <a:pt x="1886263" y="652431"/>
                  </a:lnTo>
                  <a:cubicBezTo>
                    <a:pt x="1881538" y="639551"/>
                    <a:pt x="1876565" y="626857"/>
                    <a:pt x="1871345" y="614162"/>
                  </a:cubicBezTo>
                  <a:lnTo>
                    <a:pt x="1890556" y="606317"/>
                  </a:lnTo>
                  <a:lnTo>
                    <a:pt x="1890556" y="606317"/>
                  </a:lnTo>
                  <a:close/>
                  <a:moveTo>
                    <a:pt x="1925459" y="705187"/>
                  </a:moveTo>
                  <a:cubicBezTo>
                    <a:pt x="1929382" y="718623"/>
                    <a:pt x="1933057" y="732120"/>
                    <a:pt x="1936424" y="745680"/>
                  </a:cubicBezTo>
                  <a:lnTo>
                    <a:pt x="1916255" y="750591"/>
                  </a:lnTo>
                  <a:cubicBezTo>
                    <a:pt x="1912981" y="737309"/>
                    <a:pt x="1909398" y="724090"/>
                    <a:pt x="1905537" y="710962"/>
                  </a:cubicBezTo>
                  <a:lnTo>
                    <a:pt x="1925459" y="705156"/>
                  </a:lnTo>
                  <a:lnTo>
                    <a:pt x="1925459" y="705156"/>
                  </a:lnTo>
                  <a:close/>
                  <a:moveTo>
                    <a:pt x="1949551" y="807207"/>
                  </a:moveTo>
                  <a:cubicBezTo>
                    <a:pt x="1952053" y="820952"/>
                    <a:pt x="1954215" y="834820"/>
                    <a:pt x="1956099" y="848658"/>
                  </a:cubicBezTo>
                  <a:lnTo>
                    <a:pt x="1935528" y="851407"/>
                  </a:lnTo>
                  <a:cubicBezTo>
                    <a:pt x="1933675" y="837878"/>
                    <a:pt x="1931544" y="824319"/>
                    <a:pt x="1929104" y="810852"/>
                  </a:cubicBezTo>
                  <a:lnTo>
                    <a:pt x="1949520" y="807207"/>
                  </a:lnTo>
                  <a:lnTo>
                    <a:pt x="1949520" y="807207"/>
                  </a:lnTo>
                  <a:close/>
                  <a:moveTo>
                    <a:pt x="1962617" y="911204"/>
                  </a:moveTo>
                  <a:cubicBezTo>
                    <a:pt x="1963605" y="925135"/>
                    <a:pt x="1964346" y="939157"/>
                    <a:pt x="1964717" y="953118"/>
                  </a:cubicBezTo>
                  <a:lnTo>
                    <a:pt x="1943961" y="953644"/>
                  </a:lnTo>
                  <a:cubicBezTo>
                    <a:pt x="1943559" y="939960"/>
                    <a:pt x="1942880" y="926277"/>
                    <a:pt x="1941891" y="912656"/>
                  </a:cubicBezTo>
                  <a:lnTo>
                    <a:pt x="1962586" y="911204"/>
                  </a:lnTo>
                  <a:lnTo>
                    <a:pt x="1962586" y="911204"/>
                  </a:lnTo>
                  <a:close/>
                  <a:moveTo>
                    <a:pt x="1964593" y="1016036"/>
                  </a:moveTo>
                  <a:cubicBezTo>
                    <a:pt x="1964099" y="1030028"/>
                    <a:pt x="1963327" y="1043927"/>
                    <a:pt x="1962308" y="1057888"/>
                  </a:cubicBezTo>
                  <a:lnTo>
                    <a:pt x="1941613" y="1056313"/>
                  </a:lnTo>
                  <a:cubicBezTo>
                    <a:pt x="1942632" y="1042630"/>
                    <a:pt x="1943374" y="1028978"/>
                    <a:pt x="1943837" y="1015264"/>
                  </a:cubicBezTo>
                  <a:lnTo>
                    <a:pt x="1964593" y="1016067"/>
                  </a:lnTo>
                  <a:lnTo>
                    <a:pt x="1964593" y="1016067"/>
                  </a:lnTo>
                  <a:close/>
                  <a:moveTo>
                    <a:pt x="1955543" y="1120466"/>
                  </a:moveTo>
                  <a:cubicBezTo>
                    <a:pt x="1953566" y="1134334"/>
                    <a:pt x="1951343" y="1148048"/>
                    <a:pt x="1948810" y="1161824"/>
                  </a:cubicBezTo>
                  <a:lnTo>
                    <a:pt x="1928393" y="1158055"/>
                  </a:lnTo>
                  <a:cubicBezTo>
                    <a:pt x="1930864" y="1144527"/>
                    <a:pt x="1933026" y="1131060"/>
                    <a:pt x="1934972" y="1117469"/>
                  </a:cubicBezTo>
                  <a:lnTo>
                    <a:pt x="1955512" y="1120466"/>
                  </a:lnTo>
                  <a:lnTo>
                    <a:pt x="1955512" y="1120466"/>
                  </a:lnTo>
                  <a:close/>
                  <a:moveTo>
                    <a:pt x="1935436" y="1223351"/>
                  </a:moveTo>
                  <a:cubicBezTo>
                    <a:pt x="1931976" y="1236910"/>
                    <a:pt x="1928332" y="1250408"/>
                    <a:pt x="1924316" y="1263813"/>
                  </a:cubicBezTo>
                  <a:lnTo>
                    <a:pt x="1904456" y="1257759"/>
                  </a:lnTo>
                  <a:cubicBezTo>
                    <a:pt x="1908471" y="1244756"/>
                    <a:pt x="1911992" y="1231382"/>
                    <a:pt x="1915328" y="1218162"/>
                  </a:cubicBezTo>
                  <a:lnTo>
                    <a:pt x="1935436" y="1223351"/>
                  </a:lnTo>
                  <a:lnTo>
                    <a:pt x="1935436" y="1223351"/>
                  </a:lnTo>
                  <a:close/>
                  <a:moveTo>
                    <a:pt x="1904394" y="1323487"/>
                  </a:moveTo>
                  <a:cubicBezTo>
                    <a:pt x="1899545" y="1336614"/>
                    <a:pt x="1894417" y="1349618"/>
                    <a:pt x="1889012" y="1362498"/>
                  </a:cubicBezTo>
                  <a:lnTo>
                    <a:pt x="1869893" y="1354405"/>
                  </a:lnTo>
                  <a:cubicBezTo>
                    <a:pt x="1875175" y="1341773"/>
                    <a:pt x="1880209" y="1329047"/>
                    <a:pt x="1884966" y="1316198"/>
                  </a:cubicBezTo>
                  <a:lnTo>
                    <a:pt x="1904394" y="1323456"/>
                  </a:lnTo>
                  <a:lnTo>
                    <a:pt x="1904394" y="1323456"/>
                  </a:lnTo>
                  <a:close/>
                  <a:moveTo>
                    <a:pt x="1862789" y="1419732"/>
                  </a:moveTo>
                  <a:cubicBezTo>
                    <a:pt x="1856519" y="1432241"/>
                    <a:pt x="1850094" y="1444658"/>
                    <a:pt x="1843299" y="1456889"/>
                  </a:cubicBezTo>
                  <a:lnTo>
                    <a:pt x="1825199" y="1446758"/>
                  </a:lnTo>
                  <a:cubicBezTo>
                    <a:pt x="1831871" y="1434836"/>
                    <a:pt x="1838141" y="1422604"/>
                    <a:pt x="1844256" y="1410404"/>
                  </a:cubicBezTo>
                  <a:lnTo>
                    <a:pt x="1862789" y="1419763"/>
                  </a:lnTo>
                  <a:lnTo>
                    <a:pt x="1862789" y="1419763"/>
                  </a:lnTo>
                  <a:close/>
                  <a:moveTo>
                    <a:pt x="1811176" y="1510911"/>
                  </a:moveTo>
                  <a:cubicBezTo>
                    <a:pt x="1803640" y="1522710"/>
                    <a:pt x="1795856" y="1534293"/>
                    <a:pt x="1787856" y="1545752"/>
                  </a:cubicBezTo>
                  <a:lnTo>
                    <a:pt x="1770868" y="1533829"/>
                  </a:lnTo>
                  <a:cubicBezTo>
                    <a:pt x="1778714" y="1522587"/>
                    <a:pt x="1786343" y="1511251"/>
                    <a:pt x="1793725" y="1499699"/>
                  </a:cubicBezTo>
                  <a:lnTo>
                    <a:pt x="1811176" y="1510911"/>
                  </a:lnTo>
                  <a:lnTo>
                    <a:pt x="1811176" y="1510911"/>
                  </a:lnTo>
                  <a:close/>
                  <a:moveTo>
                    <a:pt x="1750112" y="1596129"/>
                  </a:moveTo>
                  <a:cubicBezTo>
                    <a:pt x="1741371" y="1607063"/>
                    <a:pt x="1732414" y="1617750"/>
                    <a:pt x="1723210" y="1628313"/>
                  </a:cubicBezTo>
                  <a:lnTo>
                    <a:pt x="1707611" y="1614630"/>
                  </a:lnTo>
                  <a:cubicBezTo>
                    <a:pt x="1716631" y="1604314"/>
                    <a:pt x="1725402" y="1593812"/>
                    <a:pt x="1733958" y="1583125"/>
                  </a:cubicBezTo>
                  <a:lnTo>
                    <a:pt x="1750112" y="1596129"/>
                  </a:lnTo>
                  <a:lnTo>
                    <a:pt x="1750112" y="1596129"/>
                  </a:lnTo>
                  <a:close/>
                  <a:moveTo>
                    <a:pt x="1680338" y="1674397"/>
                  </a:moveTo>
                  <a:cubicBezTo>
                    <a:pt x="1670485" y="1684312"/>
                    <a:pt x="1660446" y="1694042"/>
                    <a:pt x="1650192" y="1703555"/>
                  </a:cubicBezTo>
                  <a:lnTo>
                    <a:pt x="1636138" y="1688266"/>
                  </a:lnTo>
                  <a:cubicBezTo>
                    <a:pt x="1646208" y="1678969"/>
                    <a:pt x="1655999" y="1669424"/>
                    <a:pt x="1665667" y="1659726"/>
                  </a:cubicBezTo>
                  <a:lnTo>
                    <a:pt x="1680338" y="1674397"/>
                  </a:lnTo>
                  <a:lnTo>
                    <a:pt x="1680338" y="1674397"/>
                  </a:lnTo>
                  <a:close/>
                  <a:moveTo>
                    <a:pt x="1602687" y="1744820"/>
                  </a:moveTo>
                  <a:cubicBezTo>
                    <a:pt x="1591815" y="1753623"/>
                    <a:pt x="1580819" y="1762241"/>
                    <a:pt x="1569607" y="1770611"/>
                  </a:cubicBezTo>
                  <a:lnTo>
                    <a:pt x="1557283" y="1753932"/>
                  </a:lnTo>
                  <a:cubicBezTo>
                    <a:pt x="1568279" y="1745747"/>
                    <a:pt x="1579028" y="1737284"/>
                    <a:pt x="1589684" y="1728666"/>
                  </a:cubicBezTo>
                  <a:lnTo>
                    <a:pt x="1602718" y="1744820"/>
                  </a:lnTo>
                  <a:lnTo>
                    <a:pt x="1602718" y="1744820"/>
                  </a:lnTo>
                  <a:close/>
                  <a:moveTo>
                    <a:pt x="1518056" y="1806595"/>
                  </a:moveTo>
                  <a:cubicBezTo>
                    <a:pt x="1506319" y="1814224"/>
                    <a:pt x="1494458" y="1821544"/>
                    <a:pt x="1482412" y="1828710"/>
                  </a:cubicBezTo>
                  <a:lnTo>
                    <a:pt x="1471849" y="1810857"/>
                  </a:lnTo>
                  <a:cubicBezTo>
                    <a:pt x="1483617" y="1803846"/>
                    <a:pt x="1495231" y="1796649"/>
                    <a:pt x="1506752" y="1789174"/>
                  </a:cubicBezTo>
                  <a:lnTo>
                    <a:pt x="1518056" y="1806595"/>
                  </a:lnTo>
                  <a:lnTo>
                    <a:pt x="1518056" y="1806595"/>
                  </a:lnTo>
                  <a:close/>
                  <a:moveTo>
                    <a:pt x="1427248" y="1859010"/>
                  </a:moveTo>
                  <a:cubicBezTo>
                    <a:pt x="1414770" y="1865342"/>
                    <a:pt x="1402198" y="1871427"/>
                    <a:pt x="1389442" y="1877203"/>
                  </a:cubicBezTo>
                  <a:lnTo>
                    <a:pt x="1380886" y="1858300"/>
                  </a:lnTo>
                  <a:cubicBezTo>
                    <a:pt x="1393365" y="1852617"/>
                    <a:pt x="1405658" y="1846686"/>
                    <a:pt x="1417889" y="1840478"/>
                  </a:cubicBezTo>
                  <a:lnTo>
                    <a:pt x="1427248" y="1859010"/>
                  </a:lnTo>
                  <a:lnTo>
                    <a:pt x="1427248" y="1859010"/>
                  </a:lnTo>
                  <a:close/>
                  <a:moveTo>
                    <a:pt x="1331343" y="1901480"/>
                  </a:moveTo>
                  <a:cubicBezTo>
                    <a:pt x="1318278" y="1906391"/>
                    <a:pt x="1305089" y="1911210"/>
                    <a:pt x="1291807" y="1915534"/>
                  </a:cubicBezTo>
                  <a:lnTo>
                    <a:pt x="1285414" y="1895797"/>
                  </a:lnTo>
                  <a:cubicBezTo>
                    <a:pt x="1298108" y="1891998"/>
                    <a:pt x="1311637" y="1886747"/>
                    <a:pt x="1324085" y="1882052"/>
                  </a:cubicBezTo>
                  <a:lnTo>
                    <a:pt x="1331343" y="1901480"/>
                  </a:lnTo>
                  <a:lnTo>
                    <a:pt x="1331343" y="1901480"/>
                  </a:lnTo>
                  <a:close/>
                  <a:moveTo>
                    <a:pt x="1231515" y="1933356"/>
                  </a:moveTo>
                  <a:cubicBezTo>
                    <a:pt x="1217987" y="1936877"/>
                    <a:pt x="1204366" y="1940151"/>
                    <a:pt x="1190683" y="1943085"/>
                  </a:cubicBezTo>
                  <a:lnTo>
                    <a:pt x="1186389" y="1922762"/>
                  </a:lnTo>
                  <a:cubicBezTo>
                    <a:pt x="1199764" y="1919858"/>
                    <a:pt x="1213045" y="1916708"/>
                    <a:pt x="1226327" y="1913248"/>
                  </a:cubicBezTo>
                  <a:lnTo>
                    <a:pt x="1231515" y="1933356"/>
                  </a:lnTo>
                  <a:lnTo>
                    <a:pt x="1231515" y="1933356"/>
                  </a:lnTo>
                  <a:close/>
                  <a:moveTo>
                    <a:pt x="1128815" y="1954359"/>
                  </a:moveTo>
                  <a:cubicBezTo>
                    <a:pt x="1114978" y="1956398"/>
                    <a:pt x="1101079" y="1958189"/>
                    <a:pt x="1087179" y="1959672"/>
                  </a:cubicBezTo>
                  <a:lnTo>
                    <a:pt x="1085079" y="1939039"/>
                  </a:lnTo>
                  <a:cubicBezTo>
                    <a:pt x="1098700" y="1937587"/>
                    <a:pt x="1112260" y="1935858"/>
                    <a:pt x="1125788" y="1933850"/>
                  </a:cubicBezTo>
                  <a:lnTo>
                    <a:pt x="1128784" y="1954390"/>
                  </a:lnTo>
                  <a:close/>
                </a:path>
              </a:pathLst>
            </a:custGeom>
            <a:solidFill>
              <a:srgbClr val="B3B3B3"/>
            </a:solidFill>
            <a:ln w="3088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16" name="Symbol zastępczy tekstu 9">
              <a:extLst>
                <a:ext uri="{FF2B5EF4-FFF2-40B4-BE49-F238E27FC236}">
                  <a16:creationId xmlns:a16="http://schemas.microsoft.com/office/drawing/2014/main" id="{16CE7824-A1D0-F838-ED79-A934F2DA561F}"/>
                </a:ext>
              </a:extLst>
            </p:cNvPr>
            <p:cNvSpPr txBox="1">
              <a:spLocks/>
            </p:cNvSpPr>
            <p:nvPr/>
          </p:nvSpPr>
          <p:spPr>
            <a:xfrm>
              <a:off x="3566808" y="2560130"/>
              <a:ext cx="1871673" cy="690018"/>
            </a:xfrm>
            <a:prstGeom prst="rect">
              <a:avLst/>
            </a:prstGeom>
          </p:spPr>
          <p:txBody>
            <a:bodyPr lIns="0" r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Bez drabin</a:t>
              </a:r>
              <a:br>
                <a:rPr lang="pl-PL" sz="1800" dirty="0">
                  <a:solidFill>
                    <a:schemeClr val="tx2"/>
                  </a:solidFill>
                  <a:latin typeface="+mj-lt"/>
                </a:rPr>
              </a:b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i podnośników</a:t>
              </a:r>
            </a:p>
          </p:txBody>
        </p:sp>
      </p:grpSp>
      <p:grpSp>
        <p:nvGrpSpPr>
          <p:cNvPr id="22" name="Grupa 21">
            <a:extLst>
              <a:ext uri="{FF2B5EF4-FFF2-40B4-BE49-F238E27FC236}">
                <a16:creationId xmlns:a16="http://schemas.microsoft.com/office/drawing/2014/main" id="{1433E225-A9CE-4C71-F8F6-EA0A195A1C5C}"/>
              </a:ext>
            </a:extLst>
          </p:cNvPr>
          <p:cNvGrpSpPr/>
          <p:nvPr/>
        </p:nvGrpSpPr>
        <p:grpSpPr>
          <a:xfrm>
            <a:off x="6659172" y="2162272"/>
            <a:ext cx="1964717" cy="1965200"/>
            <a:chOff x="6659172" y="2162272"/>
            <a:chExt cx="1964717" cy="1965200"/>
          </a:xfrm>
        </p:grpSpPr>
        <p:sp>
          <p:nvSpPr>
            <p:cNvPr id="8" name="Dowolny kształt: kształt 7">
              <a:extLst>
                <a:ext uri="{FF2B5EF4-FFF2-40B4-BE49-F238E27FC236}">
                  <a16:creationId xmlns:a16="http://schemas.microsoft.com/office/drawing/2014/main" id="{F664A5E1-3CA8-5913-0890-56246471D06F}"/>
                </a:ext>
              </a:extLst>
            </p:cNvPr>
            <p:cNvSpPr/>
            <p:nvPr/>
          </p:nvSpPr>
          <p:spPr>
            <a:xfrm>
              <a:off x="6659172" y="2162272"/>
              <a:ext cx="1964717" cy="1965200"/>
            </a:xfrm>
            <a:custGeom>
              <a:avLst/>
              <a:gdLst>
                <a:gd name="connsiteX0" fmla="*/ 1024478 w 1964717"/>
                <a:gd name="connsiteY0" fmla="*/ 1964305 h 1965200"/>
                <a:gd name="connsiteX1" fmla="*/ 982596 w 1964717"/>
                <a:gd name="connsiteY1" fmla="*/ 1965201 h 1965200"/>
                <a:gd name="connsiteX2" fmla="*/ 982596 w 1964717"/>
                <a:gd name="connsiteY2" fmla="*/ 1944444 h 1965200"/>
                <a:gd name="connsiteX3" fmla="*/ 1023706 w 1964717"/>
                <a:gd name="connsiteY3" fmla="*/ 1943580 h 1965200"/>
                <a:gd name="connsiteX4" fmla="*/ 1024509 w 1964717"/>
                <a:gd name="connsiteY4" fmla="*/ 1964305 h 1965200"/>
                <a:gd name="connsiteX5" fmla="*/ 1024509 w 1964717"/>
                <a:gd name="connsiteY5" fmla="*/ 1964305 h 1965200"/>
                <a:gd name="connsiteX6" fmla="*/ 932836 w 1964717"/>
                <a:gd name="connsiteY6" fmla="*/ 1963934 h 1965200"/>
                <a:gd name="connsiteX7" fmla="*/ 890984 w 1964717"/>
                <a:gd name="connsiteY7" fmla="*/ 1960938 h 1965200"/>
                <a:gd name="connsiteX8" fmla="*/ 892930 w 1964717"/>
                <a:gd name="connsiteY8" fmla="*/ 1940275 h 1965200"/>
                <a:gd name="connsiteX9" fmla="*/ 933886 w 1964717"/>
                <a:gd name="connsiteY9" fmla="*/ 1943178 h 1965200"/>
                <a:gd name="connsiteX10" fmla="*/ 932836 w 1964717"/>
                <a:gd name="connsiteY10" fmla="*/ 1963903 h 1965200"/>
                <a:gd name="connsiteX11" fmla="*/ 932836 w 1964717"/>
                <a:gd name="connsiteY11" fmla="*/ 1963903 h 1965200"/>
                <a:gd name="connsiteX12" fmla="*/ 828561 w 1964717"/>
                <a:gd name="connsiteY12" fmla="*/ 1953185 h 1965200"/>
                <a:gd name="connsiteX13" fmla="*/ 787265 w 1964717"/>
                <a:gd name="connsiteY13" fmla="*/ 1945773 h 1965200"/>
                <a:gd name="connsiteX14" fmla="*/ 791434 w 1964717"/>
                <a:gd name="connsiteY14" fmla="*/ 1925449 h 1965200"/>
                <a:gd name="connsiteX15" fmla="*/ 831835 w 1964717"/>
                <a:gd name="connsiteY15" fmla="*/ 1932707 h 1965200"/>
                <a:gd name="connsiteX16" fmla="*/ 828561 w 1964717"/>
                <a:gd name="connsiteY16" fmla="*/ 1953216 h 1965200"/>
                <a:gd name="connsiteX17" fmla="*/ 828561 w 1964717"/>
                <a:gd name="connsiteY17" fmla="*/ 1953216 h 1965200"/>
                <a:gd name="connsiteX18" fmla="*/ 726015 w 1964717"/>
                <a:gd name="connsiteY18" fmla="*/ 1931348 h 1965200"/>
                <a:gd name="connsiteX19" fmla="*/ 685738 w 1964717"/>
                <a:gd name="connsiteY19" fmla="*/ 1919549 h 1965200"/>
                <a:gd name="connsiteX20" fmla="*/ 692008 w 1964717"/>
                <a:gd name="connsiteY20" fmla="*/ 1899781 h 1965200"/>
                <a:gd name="connsiteX21" fmla="*/ 731420 w 1964717"/>
                <a:gd name="connsiteY21" fmla="*/ 1911333 h 1965200"/>
                <a:gd name="connsiteX22" fmla="*/ 725984 w 1964717"/>
                <a:gd name="connsiteY22" fmla="*/ 1931348 h 1965200"/>
                <a:gd name="connsiteX23" fmla="*/ 725984 w 1964717"/>
                <a:gd name="connsiteY23" fmla="*/ 1931348 h 1965200"/>
                <a:gd name="connsiteX24" fmla="*/ 626373 w 1964717"/>
                <a:gd name="connsiteY24" fmla="*/ 1898639 h 1965200"/>
                <a:gd name="connsiteX25" fmla="*/ 587609 w 1964717"/>
                <a:gd name="connsiteY25" fmla="*/ 1882577 h 1965200"/>
                <a:gd name="connsiteX26" fmla="*/ 596041 w 1964717"/>
                <a:gd name="connsiteY26" fmla="*/ 1863612 h 1965200"/>
                <a:gd name="connsiteX27" fmla="*/ 633971 w 1964717"/>
                <a:gd name="connsiteY27" fmla="*/ 1879303 h 1965200"/>
                <a:gd name="connsiteX28" fmla="*/ 626373 w 1964717"/>
                <a:gd name="connsiteY28" fmla="*/ 1898608 h 1965200"/>
                <a:gd name="connsiteX29" fmla="*/ 626373 w 1964717"/>
                <a:gd name="connsiteY29" fmla="*/ 1898608 h 1965200"/>
                <a:gd name="connsiteX30" fmla="*/ 530901 w 1964717"/>
                <a:gd name="connsiteY30" fmla="*/ 1855427 h 1965200"/>
                <a:gd name="connsiteX31" fmla="*/ 494083 w 1964717"/>
                <a:gd name="connsiteY31" fmla="*/ 1835320 h 1965200"/>
                <a:gd name="connsiteX32" fmla="*/ 504430 w 1964717"/>
                <a:gd name="connsiteY32" fmla="*/ 1817343 h 1965200"/>
                <a:gd name="connsiteX33" fmla="*/ 540475 w 1964717"/>
                <a:gd name="connsiteY33" fmla="*/ 1837019 h 1965200"/>
                <a:gd name="connsiteX34" fmla="*/ 530901 w 1964717"/>
                <a:gd name="connsiteY34" fmla="*/ 1855427 h 1965200"/>
                <a:gd name="connsiteX35" fmla="*/ 530901 w 1964717"/>
                <a:gd name="connsiteY35" fmla="*/ 1855427 h 1965200"/>
                <a:gd name="connsiteX36" fmla="*/ 440525 w 1964717"/>
                <a:gd name="connsiteY36" fmla="*/ 1802270 h 1965200"/>
                <a:gd name="connsiteX37" fmla="*/ 406054 w 1964717"/>
                <a:gd name="connsiteY37" fmla="*/ 1778364 h 1965200"/>
                <a:gd name="connsiteX38" fmla="*/ 418285 w 1964717"/>
                <a:gd name="connsiteY38" fmla="*/ 1761592 h 1965200"/>
                <a:gd name="connsiteX39" fmla="*/ 452045 w 1964717"/>
                <a:gd name="connsiteY39" fmla="*/ 1785004 h 1965200"/>
                <a:gd name="connsiteX40" fmla="*/ 440525 w 1964717"/>
                <a:gd name="connsiteY40" fmla="*/ 1802270 h 1965200"/>
                <a:gd name="connsiteX41" fmla="*/ 440525 w 1964717"/>
                <a:gd name="connsiteY41" fmla="*/ 1802270 h 1965200"/>
                <a:gd name="connsiteX42" fmla="*/ 356326 w 1964717"/>
                <a:gd name="connsiteY42" fmla="*/ 1739817 h 1965200"/>
                <a:gd name="connsiteX43" fmla="*/ 324605 w 1964717"/>
                <a:gd name="connsiteY43" fmla="*/ 1712389 h 1965200"/>
                <a:gd name="connsiteX44" fmla="*/ 338566 w 1964717"/>
                <a:gd name="connsiteY44" fmla="*/ 1697038 h 1965200"/>
                <a:gd name="connsiteX45" fmla="*/ 369638 w 1964717"/>
                <a:gd name="connsiteY45" fmla="*/ 1723879 h 1965200"/>
                <a:gd name="connsiteX46" fmla="*/ 356326 w 1964717"/>
                <a:gd name="connsiteY46" fmla="*/ 1739817 h 1965200"/>
                <a:gd name="connsiteX47" fmla="*/ 356326 w 1964717"/>
                <a:gd name="connsiteY47" fmla="*/ 1739817 h 1965200"/>
                <a:gd name="connsiteX48" fmla="*/ 279262 w 1964717"/>
                <a:gd name="connsiteY48" fmla="*/ 1668745 h 1965200"/>
                <a:gd name="connsiteX49" fmla="*/ 250629 w 1964717"/>
                <a:gd name="connsiteY49" fmla="*/ 1638105 h 1965200"/>
                <a:gd name="connsiteX50" fmla="*/ 266165 w 1964717"/>
                <a:gd name="connsiteY50" fmla="*/ 1624329 h 1965200"/>
                <a:gd name="connsiteX51" fmla="*/ 294211 w 1964717"/>
                <a:gd name="connsiteY51" fmla="*/ 1654320 h 1965200"/>
                <a:gd name="connsiteX52" fmla="*/ 279293 w 1964717"/>
                <a:gd name="connsiteY52" fmla="*/ 1668745 h 1965200"/>
                <a:gd name="connsiteX53" fmla="*/ 279293 w 1964717"/>
                <a:gd name="connsiteY53" fmla="*/ 1668745 h 1965200"/>
                <a:gd name="connsiteX54" fmla="*/ 210167 w 1964717"/>
                <a:gd name="connsiteY54" fmla="*/ 1589983 h 1965200"/>
                <a:gd name="connsiteX55" fmla="*/ 184933 w 1964717"/>
                <a:gd name="connsiteY55" fmla="*/ 1556470 h 1965200"/>
                <a:gd name="connsiteX56" fmla="*/ 201766 w 1964717"/>
                <a:gd name="connsiteY56" fmla="*/ 1544331 h 1965200"/>
                <a:gd name="connsiteX57" fmla="*/ 226476 w 1964717"/>
                <a:gd name="connsiteY57" fmla="*/ 1577133 h 1965200"/>
                <a:gd name="connsiteX58" fmla="*/ 210167 w 1964717"/>
                <a:gd name="connsiteY58" fmla="*/ 1589952 h 1965200"/>
                <a:gd name="connsiteX59" fmla="*/ 210167 w 1964717"/>
                <a:gd name="connsiteY59" fmla="*/ 1589952 h 1965200"/>
                <a:gd name="connsiteX60" fmla="*/ 149752 w 1964717"/>
                <a:gd name="connsiteY60" fmla="*/ 1504301 h 1965200"/>
                <a:gd name="connsiteX61" fmla="*/ 128223 w 1964717"/>
                <a:gd name="connsiteY61" fmla="*/ 1468318 h 1965200"/>
                <a:gd name="connsiteX62" fmla="*/ 146262 w 1964717"/>
                <a:gd name="connsiteY62" fmla="*/ 1458094 h 1965200"/>
                <a:gd name="connsiteX63" fmla="*/ 167357 w 1964717"/>
                <a:gd name="connsiteY63" fmla="*/ 1493336 h 1965200"/>
                <a:gd name="connsiteX64" fmla="*/ 149752 w 1964717"/>
                <a:gd name="connsiteY64" fmla="*/ 1504332 h 1965200"/>
                <a:gd name="connsiteX65" fmla="*/ 149752 w 1964717"/>
                <a:gd name="connsiteY65" fmla="*/ 1504332 h 1965200"/>
                <a:gd name="connsiteX66" fmla="*/ 98849 w 1964717"/>
                <a:gd name="connsiteY66" fmla="*/ 1412628 h 1965200"/>
                <a:gd name="connsiteX67" fmla="*/ 81275 w 1964717"/>
                <a:gd name="connsiteY67" fmla="*/ 1374544 h 1965200"/>
                <a:gd name="connsiteX68" fmla="*/ 100332 w 1964717"/>
                <a:gd name="connsiteY68" fmla="*/ 1366328 h 1965200"/>
                <a:gd name="connsiteX69" fmla="*/ 117536 w 1964717"/>
                <a:gd name="connsiteY69" fmla="*/ 1403609 h 1965200"/>
                <a:gd name="connsiteX70" fmla="*/ 98849 w 1964717"/>
                <a:gd name="connsiteY70" fmla="*/ 1412628 h 1965200"/>
                <a:gd name="connsiteX71" fmla="*/ 98849 w 1964717"/>
                <a:gd name="connsiteY71" fmla="*/ 1412628 h 1965200"/>
                <a:gd name="connsiteX72" fmla="*/ 58017 w 1964717"/>
                <a:gd name="connsiteY72" fmla="*/ 1316105 h 1965200"/>
                <a:gd name="connsiteX73" fmla="*/ 44642 w 1964717"/>
                <a:gd name="connsiteY73" fmla="*/ 1276323 h 1965200"/>
                <a:gd name="connsiteX74" fmla="*/ 64472 w 1964717"/>
                <a:gd name="connsiteY74" fmla="*/ 1270176 h 1965200"/>
                <a:gd name="connsiteX75" fmla="*/ 77569 w 1964717"/>
                <a:gd name="connsiteY75" fmla="*/ 1309094 h 1965200"/>
                <a:gd name="connsiteX76" fmla="*/ 58017 w 1964717"/>
                <a:gd name="connsiteY76" fmla="*/ 1316105 h 1965200"/>
                <a:gd name="connsiteX77" fmla="*/ 58017 w 1964717"/>
                <a:gd name="connsiteY77" fmla="*/ 1316105 h 1965200"/>
                <a:gd name="connsiteX78" fmla="*/ 27809 w 1964717"/>
                <a:gd name="connsiteY78" fmla="*/ 1215660 h 1965200"/>
                <a:gd name="connsiteX79" fmla="*/ 18790 w 1964717"/>
                <a:gd name="connsiteY79" fmla="*/ 1174734 h 1965200"/>
                <a:gd name="connsiteX80" fmla="*/ 39145 w 1964717"/>
                <a:gd name="connsiteY80" fmla="*/ 1170688 h 1965200"/>
                <a:gd name="connsiteX81" fmla="*/ 48009 w 1964717"/>
                <a:gd name="connsiteY81" fmla="*/ 1210842 h 1965200"/>
                <a:gd name="connsiteX82" fmla="*/ 27809 w 1964717"/>
                <a:gd name="connsiteY82" fmla="*/ 1215629 h 1965200"/>
                <a:gd name="connsiteX83" fmla="*/ 27809 w 1964717"/>
                <a:gd name="connsiteY83" fmla="*/ 1215629 h 1965200"/>
                <a:gd name="connsiteX84" fmla="*/ 8504 w 1964717"/>
                <a:gd name="connsiteY84" fmla="*/ 1112620 h 1965200"/>
                <a:gd name="connsiteX85" fmla="*/ 3902 w 1964717"/>
                <a:gd name="connsiteY85" fmla="*/ 1070984 h 1965200"/>
                <a:gd name="connsiteX86" fmla="*/ 24566 w 1964717"/>
                <a:gd name="connsiteY86" fmla="*/ 1069162 h 1965200"/>
                <a:gd name="connsiteX87" fmla="*/ 29106 w 1964717"/>
                <a:gd name="connsiteY87" fmla="*/ 1110026 h 1965200"/>
                <a:gd name="connsiteX88" fmla="*/ 8504 w 1964717"/>
                <a:gd name="connsiteY88" fmla="*/ 1112651 h 1965200"/>
                <a:gd name="connsiteX89" fmla="*/ 8504 w 1964717"/>
                <a:gd name="connsiteY89" fmla="*/ 1112651 h 1965200"/>
                <a:gd name="connsiteX90" fmla="*/ 288 w 1964717"/>
                <a:gd name="connsiteY90" fmla="*/ 1008190 h 1965200"/>
                <a:gd name="connsiteX91" fmla="*/ 103 w 1964717"/>
                <a:gd name="connsiteY91" fmla="*/ 966215 h 1965200"/>
                <a:gd name="connsiteX92" fmla="*/ 20859 w 1964717"/>
                <a:gd name="connsiteY92" fmla="*/ 966616 h 1965200"/>
                <a:gd name="connsiteX93" fmla="*/ 21045 w 1964717"/>
                <a:gd name="connsiteY93" fmla="*/ 1007665 h 1965200"/>
                <a:gd name="connsiteX94" fmla="*/ 288 w 1964717"/>
                <a:gd name="connsiteY94" fmla="*/ 1008190 h 1965200"/>
                <a:gd name="connsiteX95" fmla="*/ 288 w 1964717"/>
                <a:gd name="connsiteY95" fmla="*/ 1008190 h 1965200"/>
                <a:gd name="connsiteX96" fmla="*/ 3130 w 1964717"/>
                <a:gd name="connsiteY96" fmla="*/ 903390 h 1965200"/>
                <a:gd name="connsiteX97" fmla="*/ 7361 w 1964717"/>
                <a:gd name="connsiteY97" fmla="*/ 861630 h 1965200"/>
                <a:gd name="connsiteX98" fmla="*/ 27933 w 1964717"/>
                <a:gd name="connsiteY98" fmla="*/ 864256 h 1965200"/>
                <a:gd name="connsiteX99" fmla="*/ 23793 w 1964717"/>
                <a:gd name="connsiteY99" fmla="*/ 905089 h 1965200"/>
                <a:gd name="connsiteX100" fmla="*/ 3099 w 1964717"/>
                <a:gd name="connsiteY100" fmla="*/ 903390 h 1965200"/>
                <a:gd name="connsiteX101" fmla="*/ 3099 w 1964717"/>
                <a:gd name="connsiteY101" fmla="*/ 903390 h 1965200"/>
                <a:gd name="connsiteX102" fmla="*/ 16998 w 1964717"/>
                <a:gd name="connsiteY102" fmla="*/ 799485 h 1965200"/>
                <a:gd name="connsiteX103" fmla="*/ 25647 w 1964717"/>
                <a:gd name="connsiteY103" fmla="*/ 758436 h 1965200"/>
                <a:gd name="connsiteX104" fmla="*/ 45847 w 1964717"/>
                <a:gd name="connsiteY104" fmla="*/ 763224 h 1965200"/>
                <a:gd name="connsiteX105" fmla="*/ 37384 w 1964717"/>
                <a:gd name="connsiteY105" fmla="*/ 803377 h 1965200"/>
                <a:gd name="connsiteX106" fmla="*/ 16998 w 1964717"/>
                <a:gd name="connsiteY106" fmla="*/ 799485 h 1965200"/>
                <a:gd name="connsiteX107" fmla="*/ 16998 w 1964717"/>
                <a:gd name="connsiteY107" fmla="*/ 799485 h 1965200"/>
                <a:gd name="connsiteX108" fmla="*/ 41925 w 1964717"/>
                <a:gd name="connsiteY108" fmla="*/ 697650 h 1965200"/>
                <a:gd name="connsiteX109" fmla="*/ 54928 w 1964717"/>
                <a:gd name="connsiteY109" fmla="*/ 657775 h 1965200"/>
                <a:gd name="connsiteX110" fmla="*/ 74511 w 1964717"/>
                <a:gd name="connsiteY110" fmla="*/ 664663 h 1965200"/>
                <a:gd name="connsiteX111" fmla="*/ 61785 w 1964717"/>
                <a:gd name="connsiteY111" fmla="*/ 703704 h 1965200"/>
                <a:gd name="connsiteX112" fmla="*/ 41925 w 1964717"/>
                <a:gd name="connsiteY112" fmla="*/ 697650 h 1965200"/>
                <a:gd name="connsiteX113" fmla="*/ 41925 w 1964717"/>
                <a:gd name="connsiteY113" fmla="*/ 697650 h 1965200"/>
                <a:gd name="connsiteX114" fmla="*/ 77661 w 1964717"/>
                <a:gd name="connsiteY114" fmla="*/ 599058 h 1965200"/>
                <a:gd name="connsiteX115" fmla="*/ 94865 w 1964717"/>
                <a:gd name="connsiteY115" fmla="*/ 560820 h 1965200"/>
                <a:gd name="connsiteX116" fmla="*/ 113552 w 1964717"/>
                <a:gd name="connsiteY116" fmla="*/ 569839 h 1965200"/>
                <a:gd name="connsiteX117" fmla="*/ 96718 w 1964717"/>
                <a:gd name="connsiteY117" fmla="*/ 607274 h 1965200"/>
                <a:gd name="connsiteX118" fmla="*/ 77661 w 1964717"/>
                <a:gd name="connsiteY118" fmla="*/ 599058 h 1965200"/>
                <a:gd name="connsiteX119" fmla="*/ 77661 w 1964717"/>
                <a:gd name="connsiteY119" fmla="*/ 599058 h 1965200"/>
                <a:gd name="connsiteX120" fmla="*/ 123683 w 1964717"/>
                <a:gd name="connsiteY120" fmla="*/ 504914 h 1965200"/>
                <a:gd name="connsiteX121" fmla="*/ 144871 w 1964717"/>
                <a:gd name="connsiteY121" fmla="*/ 468714 h 1965200"/>
                <a:gd name="connsiteX122" fmla="*/ 162539 w 1964717"/>
                <a:gd name="connsiteY122" fmla="*/ 479586 h 1965200"/>
                <a:gd name="connsiteX123" fmla="*/ 141782 w 1964717"/>
                <a:gd name="connsiteY123" fmla="*/ 515014 h 1965200"/>
                <a:gd name="connsiteX124" fmla="*/ 123652 w 1964717"/>
                <a:gd name="connsiteY124" fmla="*/ 504883 h 1965200"/>
                <a:gd name="connsiteX125" fmla="*/ 123652 w 1964717"/>
                <a:gd name="connsiteY125" fmla="*/ 504883 h 1965200"/>
                <a:gd name="connsiteX126" fmla="*/ 179558 w 1964717"/>
                <a:gd name="connsiteY126" fmla="*/ 416206 h 1965200"/>
                <a:gd name="connsiteX127" fmla="*/ 204484 w 1964717"/>
                <a:gd name="connsiteY127" fmla="*/ 382477 h 1965200"/>
                <a:gd name="connsiteX128" fmla="*/ 220885 w 1964717"/>
                <a:gd name="connsiteY128" fmla="*/ 395202 h 1965200"/>
                <a:gd name="connsiteX129" fmla="*/ 196484 w 1964717"/>
                <a:gd name="connsiteY129" fmla="*/ 428221 h 1965200"/>
                <a:gd name="connsiteX130" fmla="*/ 179558 w 1964717"/>
                <a:gd name="connsiteY130" fmla="*/ 416206 h 1965200"/>
                <a:gd name="connsiteX131" fmla="*/ 179558 w 1964717"/>
                <a:gd name="connsiteY131" fmla="*/ 416206 h 1965200"/>
                <a:gd name="connsiteX132" fmla="*/ 244513 w 1964717"/>
                <a:gd name="connsiteY132" fmla="*/ 333891 h 1965200"/>
                <a:gd name="connsiteX133" fmla="*/ 272868 w 1964717"/>
                <a:gd name="connsiteY133" fmla="*/ 303004 h 1965200"/>
                <a:gd name="connsiteX134" fmla="*/ 287787 w 1964717"/>
                <a:gd name="connsiteY134" fmla="*/ 317428 h 1965200"/>
                <a:gd name="connsiteX135" fmla="*/ 260019 w 1964717"/>
                <a:gd name="connsiteY135" fmla="*/ 347698 h 1965200"/>
                <a:gd name="connsiteX136" fmla="*/ 244483 w 1964717"/>
                <a:gd name="connsiteY136" fmla="*/ 333922 h 1965200"/>
                <a:gd name="connsiteX137" fmla="*/ 244483 w 1964717"/>
                <a:gd name="connsiteY137" fmla="*/ 333922 h 1965200"/>
                <a:gd name="connsiteX138" fmla="*/ 317840 w 1964717"/>
                <a:gd name="connsiteY138" fmla="*/ 258959 h 1965200"/>
                <a:gd name="connsiteX139" fmla="*/ 349314 w 1964717"/>
                <a:gd name="connsiteY139" fmla="*/ 231222 h 1965200"/>
                <a:gd name="connsiteX140" fmla="*/ 362626 w 1964717"/>
                <a:gd name="connsiteY140" fmla="*/ 247160 h 1965200"/>
                <a:gd name="connsiteX141" fmla="*/ 331801 w 1964717"/>
                <a:gd name="connsiteY141" fmla="*/ 274310 h 1965200"/>
                <a:gd name="connsiteX142" fmla="*/ 317840 w 1964717"/>
                <a:gd name="connsiteY142" fmla="*/ 258959 h 1965200"/>
                <a:gd name="connsiteX143" fmla="*/ 317840 w 1964717"/>
                <a:gd name="connsiteY143" fmla="*/ 258959 h 1965200"/>
                <a:gd name="connsiteX144" fmla="*/ 398610 w 1964717"/>
                <a:gd name="connsiteY144" fmla="*/ 192242 h 1965200"/>
                <a:gd name="connsiteX145" fmla="*/ 432864 w 1964717"/>
                <a:gd name="connsiteY145" fmla="*/ 167996 h 1965200"/>
                <a:gd name="connsiteX146" fmla="*/ 444477 w 1964717"/>
                <a:gd name="connsiteY146" fmla="*/ 185200 h 1965200"/>
                <a:gd name="connsiteX147" fmla="*/ 410965 w 1964717"/>
                <a:gd name="connsiteY147" fmla="*/ 208921 h 1965200"/>
                <a:gd name="connsiteX148" fmla="*/ 398641 w 1964717"/>
                <a:gd name="connsiteY148" fmla="*/ 192242 h 1965200"/>
                <a:gd name="connsiteX149" fmla="*/ 398641 w 1964717"/>
                <a:gd name="connsiteY149" fmla="*/ 192242 h 1965200"/>
                <a:gd name="connsiteX150" fmla="*/ 486114 w 1964717"/>
                <a:gd name="connsiteY150" fmla="*/ 134452 h 1965200"/>
                <a:gd name="connsiteX151" fmla="*/ 522746 w 1964717"/>
                <a:gd name="connsiteY151" fmla="*/ 114005 h 1965200"/>
                <a:gd name="connsiteX152" fmla="*/ 532445 w 1964717"/>
                <a:gd name="connsiteY152" fmla="*/ 132352 h 1965200"/>
                <a:gd name="connsiteX153" fmla="*/ 496585 w 1964717"/>
                <a:gd name="connsiteY153" fmla="*/ 152367 h 1965200"/>
                <a:gd name="connsiteX154" fmla="*/ 486114 w 1964717"/>
                <a:gd name="connsiteY154" fmla="*/ 134421 h 1965200"/>
                <a:gd name="connsiteX155" fmla="*/ 486114 w 1964717"/>
                <a:gd name="connsiteY155" fmla="*/ 134421 h 1965200"/>
                <a:gd name="connsiteX156" fmla="*/ 579239 w 1964717"/>
                <a:gd name="connsiteY156" fmla="*/ 86330 h 1965200"/>
                <a:gd name="connsiteX157" fmla="*/ 617848 w 1964717"/>
                <a:gd name="connsiteY157" fmla="*/ 69898 h 1965200"/>
                <a:gd name="connsiteX158" fmla="*/ 625477 w 1964717"/>
                <a:gd name="connsiteY158" fmla="*/ 89202 h 1965200"/>
                <a:gd name="connsiteX159" fmla="*/ 587702 w 1964717"/>
                <a:gd name="connsiteY159" fmla="*/ 105264 h 1965200"/>
                <a:gd name="connsiteX160" fmla="*/ 579270 w 1964717"/>
                <a:gd name="connsiteY160" fmla="*/ 86299 h 1965200"/>
                <a:gd name="connsiteX161" fmla="*/ 579270 w 1964717"/>
                <a:gd name="connsiteY161" fmla="*/ 86299 h 1965200"/>
                <a:gd name="connsiteX162" fmla="*/ 676966 w 1964717"/>
                <a:gd name="connsiteY162" fmla="*/ 48431 h 1965200"/>
                <a:gd name="connsiteX163" fmla="*/ 717119 w 1964717"/>
                <a:gd name="connsiteY163" fmla="*/ 36262 h 1965200"/>
                <a:gd name="connsiteX164" fmla="*/ 722679 w 1964717"/>
                <a:gd name="connsiteY164" fmla="*/ 56277 h 1965200"/>
                <a:gd name="connsiteX165" fmla="*/ 683391 w 1964717"/>
                <a:gd name="connsiteY165" fmla="*/ 68199 h 1965200"/>
                <a:gd name="connsiteX166" fmla="*/ 676997 w 1964717"/>
                <a:gd name="connsiteY166" fmla="*/ 48462 h 1965200"/>
                <a:gd name="connsiteX167" fmla="*/ 676997 w 1964717"/>
                <a:gd name="connsiteY167" fmla="*/ 48462 h 1965200"/>
                <a:gd name="connsiteX168" fmla="*/ 778214 w 1964717"/>
                <a:gd name="connsiteY168" fmla="*/ 21281 h 1965200"/>
                <a:gd name="connsiteX169" fmla="*/ 819449 w 1964717"/>
                <a:gd name="connsiteY169" fmla="*/ 13498 h 1965200"/>
                <a:gd name="connsiteX170" fmla="*/ 822846 w 1964717"/>
                <a:gd name="connsiteY170" fmla="*/ 33976 h 1965200"/>
                <a:gd name="connsiteX171" fmla="*/ 782508 w 1964717"/>
                <a:gd name="connsiteY171" fmla="*/ 41605 h 1965200"/>
                <a:gd name="connsiteX172" fmla="*/ 778214 w 1964717"/>
                <a:gd name="connsiteY172" fmla="*/ 21312 h 1965200"/>
                <a:gd name="connsiteX173" fmla="*/ 778214 w 1964717"/>
                <a:gd name="connsiteY173" fmla="*/ 21312 h 1965200"/>
                <a:gd name="connsiteX174" fmla="*/ 881779 w 1964717"/>
                <a:gd name="connsiteY174" fmla="*/ 5096 h 1965200"/>
                <a:gd name="connsiteX175" fmla="*/ 923601 w 1964717"/>
                <a:gd name="connsiteY175" fmla="*/ 1730 h 1965200"/>
                <a:gd name="connsiteX176" fmla="*/ 924774 w 1964717"/>
                <a:gd name="connsiteY176" fmla="*/ 22455 h 1965200"/>
                <a:gd name="connsiteX177" fmla="*/ 883848 w 1964717"/>
                <a:gd name="connsiteY177" fmla="*/ 25729 h 1965200"/>
                <a:gd name="connsiteX178" fmla="*/ 881748 w 1964717"/>
                <a:gd name="connsiteY178" fmla="*/ 5096 h 1965200"/>
                <a:gd name="connsiteX179" fmla="*/ 881748 w 1964717"/>
                <a:gd name="connsiteY179" fmla="*/ 5096 h 1965200"/>
                <a:gd name="connsiteX180" fmla="*/ 986518 w 1964717"/>
                <a:gd name="connsiteY180" fmla="*/ 0 h 1965200"/>
                <a:gd name="connsiteX181" fmla="*/ 1028463 w 1964717"/>
                <a:gd name="connsiteY181" fmla="*/ 1050 h 1965200"/>
                <a:gd name="connsiteX182" fmla="*/ 1027413 w 1964717"/>
                <a:gd name="connsiteY182" fmla="*/ 21776 h 1965200"/>
                <a:gd name="connsiteX183" fmla="*/ 986364 w 1964717"/>
                <a:gd name="connsiteY183" fmla="*/ 20756 h 1965200"/>
                <a:gd name="connsiteX184" fmla="*/ 986487 w 1964717"/>
                <a:gd name="connsiteY184" fmla="*/ 0 h 1965200"/>
                <a:gd name="connsiteX185" fmla="*/ 986487 w 1964717"/>
                <a:gd name="connsiteY185" fmla="*/ 0 h 1965200"/>
                <a:gd name="connsiteX186" fmla="*/ 1091164 w 1964717"/>
                <a:gd name="connsiteY186" fmla="*/ 5930 h 1965200"/>
                <a:gd name="connsiteX187" fmla="*/ 1132769 w 1964717"/>
                <a:gd name="connsiteY187" fmla="*/ 11397 h 1965200"/>
                <a:gd name="connsiteX188" fmla="*/ 1129495 w 1964717"/>
                <a:gd name="connsiteY188" fmla="*/ 31907 h 1965200"/>
                <a:gd name="connsiteX189" fmla="*/ 1088786 w 1964717"/>
                <a:gd name="connsiteY189" fmla="*/ 26563 h 1965200"/>
                <a:gd name="connsiteX190" fmla="*/ 1091133 w 1964717"/>
                <a:gd name="connsiteY190" fmla="*/ 5930 h 1965200"/>
                <a:gd name="connsiteX191" fmla="*/ 1091133 w 1964717"/>
                <a:gd name="connsiteY191" fmla="*/ 5930 h 1965200"/>
                <a:gd name="connsiteX192" fmla="*/ 1194605 w 1964717"/>
                <a:gd name="connsiteY192" fmla="*/ 22918 h 1965200"/>
                <a:gd name="connsiteX193" fmla="*/ 1235376 w 1964717"/>
                <a:gd name="connsiteY193" fmla="*/ 32802 h 1965200"/>
                <a:gd name="connsiteX194" fmla="*/ 1229940 w 1964717"/>
                <a:gd name="connsiteY194" fmla="*/ 52848 h 1965200"/>
                <a:gd name="connsiteX195" fmla="*/ 1190034 w 1964717"/>
                <a:gd name="connsiteY195" fmla="*/ 43180 h 1965200"/>
                <a:gd name="connsiteX196" fmla="*/ 1194574 w 1964717"/>
                <a:gd name="connsiteY196" fmla="*/ 22949 h 1965200"/>
                <a:gd name="connsiteX197" fmla="*/ 1194574 w 1964717"/>
                <a:gd name="connsiteY197" fmla="*/ 22949 h 1965200"/>
                <a:gd name="connsiteX198" fmla="*/ 1295637 w 1964717"/>
                <a:gd name="connsiteY198" fmla="*/ 50902 h 1965200"/>
                <a:gd name="connsiteX199" fmla="*/ 1335111 w 1964717"/>
                <a:gd name="connsiteY199" fmla="*/ 65110 h 1965200"/>
                <a:gd name="connsiteX200" fmla="*/ 1327637 w 1964717"/>
                <a:gd name="connsiteY200" fmla="*/ 84477 h 1965200"/>
                <a:gd name="connsiteX201" fmla="*/ 1288997 w 1964717"/>
                <a:gd name="connsiteY201" fmla="*/ 70577 h 1965200"/>
                <a:gd name="connsiteX202" fmla="*/ 1295637 w 1964717"/>
                <a:gd name="connsiteY202" fmla="*/ 50902 h 1965200"/>
                <a:gd name="connsiteX203" fmla="*/ 1295637 w 1964717"/>
                <a:gd name="connsiteY203" fmla="*/ 50902 h 1965200"/>
                <a:gd name="connsiteX204" fmla="*/ 1393087 w 1964717"/>
                <a:gd name="connsiteY204" fmla="*/ 89604 h 1965200"/>
                <a:gd name="connsiteX205" fmla="*/ 1430800 w 1964717"/>
                <a:gd name="connsiteY205" fmla="*/ 107951 h 1965200"/>
                <a:gd name="connsiteX206" fmla="*/ 1421225 w 1964717"/>
                <a:gd name="connsiteY206" fmla="*/ 126360 h 1965200"/>
                <a:gd name="connsiteX207" fmla="*/ 1384284 w 1964717"/>
                <a:gd name="connsiteY207" fmla="*/ 108383 h 1965200"/>
                <a:gd name="connsiteX208" fmla="*/ 1393056 w 1964717"/>
                <a:gd name="connsiteY208" fmla="*/ 89573 h 1965200"/>
                <a:gd name="connsiteX209" fmla="*/ 1393056 w 1964717"/>
                <a:gd name="connsiteY209" fmla="*/ 89573 h 1965200"/>
                <a:gd name="connsiteX210" fmla="*/ 1485810 w 1964717"/>
                <a:gd name="connsiteY210" fmla="*/ 138468 h 1965200"/>
                <a:gd name="connsiteX211" fmla="*/ 1521362 w 1964717"/>
                <a:gd name="connsiteY211" fmla="*/ 160737 h 1965200"/>
                <a:gd name="connsiteX212" fmla="*/ 1509933 w 1964717"/>
                <a:gd name="connsiteY212" fmla="*/ 178065 h 1965200"/>
                <a:gd name="connsiteX213" fmla="*/ 1475154 w 1964717"/>
                <a:gd name="connsiteY213" fmla="*/ 156259 h 1965200"/>
                <a:gd name="connsiteX214" fmla="*/ 1485810 w 1964717"/>
                <a:gd name="connsiteY214" fmla="*/ 138468 h 1965200"/>
                <a:gd name="connsiteX215" fmla="*/ 1485810 w 1964717"/>
                <a:gd name="connsiteY215" fmla="*/ 138468 h 1965200"/>
                <a:gd name="connsiteX216" fmla="*/ 1572819 w 1964717"/>
                <a:gd name="connsiteY216" fmla="*/ 196937 h 1965200"/>
                <a:gd name="connsiteX217" fmla="*/ 1605777 w 1964717"/>
                <a:gd name="connsiteY217" fmla="*/ 222851 h 1965200"/>
                <a:gd name="connsiteX218" fmla="*/ 1592557 w 1964717"/>
                <a:gd name="connsiteY218" fmla="*/ 238851 h 1965200"/>
                <a:gd name="connsiteX219" fmla="*/ 1560279 w 1964717"/>
                <a:gd name="connsiteY219" fmla="*/ 213462 h 1965200"/>
                <a:gd name="connsiteX220" fmla="*/ 1572819 w 1964717"/>
                <a:gd name="connsiteY220" fmla="*/ 196906 h 1965200"/>
                <a:gd name="connsiteX221" fmla="*/ 1572819 w 1964717"/>
                <a:gd name="connsiteY221" fmla="*/ 196906 h 1965200"/>
                <a:gd name="connsiteX222" fmla="*/ 1653126 w 1964717"/>
                <a:gd name="connsiteY222" fmla="*/ 264333 h 1965200"/>
                <a:gd name="connsiteX223" fmla="*/ 1683149 w 1964717"/>
                <a:gd name="connsiteY223" fmla="*/ 293614 h 1965200"/>
                <a:gd name="connsiteX224" fmla="*/ 1668292 w 1964717"/>
                <a:gd name="connsiteY224" fmla="*/ 308100 h 1965200"/>
                <a:gd name="connsiteX225" fmla="*/ 1638888 w 1964717"/>
                <a:gd name="connsiteY225" fmla="*/ 279437 h 1965200"/>
                <a:gd name="connsiteX226" fmla="*/ 1653126 w 1964717"/>
                <a:gd name="connsiteY226" fmla="*/ 264333 h 1965200"/>
                <a:gd name="connsiteX227" fmla="*/ 1653126 w 1964717"/>
                <a:gd name="connsiteY227" fmla="*/ 264333 h 1965200"/>
                <a:gd name="connsiteX228" fmla="*/ 1725835 w 1964717"/>
                <a:gd name="connsiteY228" fmla="*/ 339852 h 1965200"/>
                <a:gd name="connsiteX229" fmla="*/ 1752614 w 1964717"/>
                <a:gd name="connsiteY229" fmla="*/ 372129 h 1965200"/>
                <a:gd name="connsiteX230" fmla="*/ 1736305 w 1964717"/>
                <a:gd name="connsiteY230" fmla="*/ 384948 h 1965200"/>
                <a:gd name="connsiteX231" fmla="*/ 1710082 w 1964717"/>
                <a:gd name="connsiteY231" fmla="*/ 353319 h 1965200"/>
                <a:gd name="connsiteX232" fmla="*/ 1725835 w 1964717"/>
                <a:gd name="connsiteY232" fmla="*/ 339821 h 1965200"/>
                <a:gd name="connsiteX233" fmla="*/ 1725835 w 1964717"/>
                <a:gd name="connsiteY233" fmla="*/ 339821 h 1965200"/>
                <a:gd name="connsiteX234" fmla="*/ 1790112 w 1964717"/>
                <a:gd name="connsiteY234" fmla="*/ 422599 h 1965200"/>
                <a:gd name="connsiteX235" fmla="*/ 1813308 w 1964717"/>
                <a:gd name="connsiteY235" fmla="*/ 457533 h 1965200"/>
                <a:gd name="connsiteX236" fmla="*/ 1795763 w 1964717"/>
                <a:gd name="connsiteY236" fmla="*/ 468621 h 1965200"/>
                <a:gd name="connsiteX237" fmla="*/ 1773062 w 1964717"/>
                <a:gd name="connsiteY237" fmla="*/ 434398 h 1965200"/>
                <a:gd name="connsiteX238" fmla="*/ 1790112 w 1964717"/>
                <a:gd name="connsiteY238" fmla="*/ 422568 h 1965200"/>
                <a:gd name="connsiteX239" fmla="*/ 1790112 w 1964717"/>
                <a:gd name="connsiteY239" fmla="*/ 422568 h 1965200"/>
                <a:gd name="connsiteX240" fmla="*/ 1845245 w 1964717"/>
                <a:gd name="connsiteY240" fmla="*/ 511802 h 1965200"/>
                <a:gd name="connsiteX241" fmla="*/ 1864580 w 1964717"/>
                <a:gd name="connsiteY241" fmla="*/ 549021 h 1965200"/>
                <a:gd name="connsiteX242" fmla="*/ 1845925 w 1964717"/>
                <a:gd name="connsiteY242" fmla="*/ 558132 h 1965200"/>
                <a:gd name="connsiteX243" fmla="*/ 1826991 w 1964717"/>
                <a:gd name="connsiteY243" fmla="*/ 521685 h 1965200"/>
                <a:gd name="connsiteX244" fmla="*/ 1845245 w 1964717"/>
                <a:gd name="connsiteY244" fmla="*/ 511771 h 1965200"/>
                <a:gd name="connsiteX245" fmla="*/ 1845245 w 1964717"/>
                <a:gd name="connsiteY245" fmla="*/ 511771 h 1965200"/>
                <a:gd name="connsiteX246" fmla="*/ 1890557 w 1964717"/>
                <a:gd name="connsiteY246" fmla="*/ 606347 h 1965200"/>
                <a:gd name="connsiteX247" fmla="*/ 1905784 w 1964717"/>
                <a:gd name="connsiteY247" fmla="*/ 645420 h 1965200"/>
                <a:gd name="connsiteX248" fmla="*/ 1886263 w 1964717"/>
                <a:gd name="connsiteY248" fmla="*/ 652431 h 1965200"/>
                <a:gd name="connsiteX249" fmla="*/ 1871345 w 1964717"/>
                <a:gd name="connsiteY249" fmla="*/ 614162 h 1965200"/>
                <a:gd name="connsiteX250" fmla="*/ 1890557 w 1964717"/>
                <a:gd name="connsiteY250" fmla="*/ 606317 h 1965200"/>
                <a:gd name="connsiteX251" fmla="*/ 1890557 w 1964717"/>
                <a:gd name="connsiteY251" fmla="*/ 606317 h 1965200"/>
                <a:gd name="connsiteX252" fmla="*/ 1925460 w 1964717"/>
                <a:gd name="connsiteY252" fmla="*/ 705187 h 1965200"/>
                <a:gd name="connsiteX253" fmla="*/ 1936424 w 1964717"/>
                <a:gd name="connsiteY253" fmla="*/ 745680 h 1965200"/>
                <a:gd name="connsiteX254" fmla="*/ 1916255 w 1964717"/>
                <a:gd name="connsiteY254" fmla="*/ 750591 h 1965200"/>
                <a:gd name="connsiteX255" fmla="*/ 1905537 w 1964717"/>
                <a:gd name="connsiteY255" fmla="*/ 710962 h 1965200"/>
                <a:gd name="connsiteX256" fmla="*/ 1925460 w 1964717"/>
                <a:gd name="connsiteY256" fmla="*/ 705156 h 1965200"/>
                <a:gd name="connsiteX257" fmla="*/ 1925460 w 1964717"/>
                <a:gd name="connsiteY257" fmla="*/ 705156 h 1965200"/>
                <a:gd name="connsiteX258" fmla="*/ 1949551 w 1964717"/>
                <a:gd name="connsiteY258" fmla="*/ 807207 h 1965200"/>
                <a:gd name="connsiteX259" fmla="*/ 1956100 w 1964717"/>
                <a:gd name="connsiteY259" fmla="*/ 848658 h 1965200"/>
                <a:gd name="connsiteX260" fmla="*/ 1935528 w 1964717"/>
                <a:gd name="connsiteY260" fmla="*/ 851407 h 1965200"/>
                <a:gd name="connsiteX261" fmla="*/ 1929104 w 1964717"/>
                <a:gd name="connsiteY261" fmla="*/ 810852 h 1965200"/>
                <a:gd name="connsiteX262" fmla="*/ 1949520 w 1964717"/>
                <a:gd name="connsiteY262" fmla="*/ 807207 h 1965200"/>
                <a:gd name="connsiteX263" fmla="*/ 1949520 w 1964717"/>
                <a:gd name="connsiteY263" fmla="*/ 807207 h 1965200"/>
                <a:gd name="connsiteX264" fmla="*/ 1962616 w 1964717"/>
                <a:gd name="connsiteY264" fmla="*/ 911204 h 1965200"/>
                <a:gd name="connsiteX265" fmla="*/ 1964717 w 1964717"/>
                <a:gd name="connsiteY265" fmla="*/ 953118 h 1965200"/>
                <a:gd name="connsiteX266" fmla="*/ 1943961 w 1964717"/>
                <a:gd name="connsiteY266" fmla="*/ 953644 h 1965200"/>
                <a:gd name="connsiteX267" fmla="*/ 1941891 w 1964717"/>
                <a:gd name="connsiteY267" fmla="*/ 912656 h 1965200"/>
                <a:gd name="connsiteX268" fmla="*/ 1962585 w 1964717"/>
                <a:gd name="connsiteY268" fmla="*/ 911204 h 1965200"/>
                <a:gd name="connsiteX269" fmla="*/ 1962585 w 1964717"/>
                <a:gd name="connsiteY269" fmla="*/ 911204 h 1965200"/>
                <a:gd name="connsiteX270" fmla="*/ 1964624 w 1964717"/>
                <a:gd name="connsiteY270" fmla="*/ 1016036 h 1965200"/>
                <a:gd name="connsiteX271" fmla="*/ 1962339 w 1964717"/>
                <a:gd name="connsiteY271" fmla="*/ 1057888 h 1965200"/>
                <a:gd name="connsiteX272" fmla="*/ 1941645 w 1964717"/>
                <a:gd name="connsiteY272" fmla="*/ 1056313 h 1965200"/>
                <a:gd name="connsiteX273" fmla="*/ 1943868 w 1964717"/>
                <a:gd name="connsiteY273" fmla="*/ 1015264 h 1965200"/>
                <a:gd name="connsiteX274" fmla="*/ 1964624 w 1964717"/>
                <a:gd name="connsiteY274" fmla="*/ 1016067 h 1965200"/>
                <a:gd name="connsiteX275" fmla="*/ 1964624 w 1964717"/>
                <a:gd name="connsiteY275" fmla="*/ 1016067 h 1965200"/>
                <a:gd name="connsiteX276" fmla="*/ 1955575 w 1964717"/>
                <a:gd name="connsiteY276" fmla="*/ 1120466 h 1965200"/>
                <a:gd name="connsiteX277" fmla="*/ 1948841 w 1964717"/>
                <a:gd name="connsiteY277" fmla="*/ 1161824 h 1965200"/>
                <a:gd name="connsiteX278" fmla="*/ 1928425 w 1964717"/>
                <a:gd name="connsiteY278" fmla="*/ 1158055 h 1965200"/>
                <a:gd name="connsiteX279" fmla="*/ 1935003 w 1964717"/>
                <a:gd name="connsiteY279" fmla="*/ 1117469 h 1965200"/>
                <a:gd name="connsiteX280" fmla="*/ 1955544 w 1964717"/>
                <a:gd name="connsiteY280" fmla="*/ 1120466 h 1965200"/>
                <a:gd name="connsiteX281" fmla="*/ 1955544 w 1964717"/>
                <a:gd name="connsiteY281" fmla="*/ 1120466 h 1965200"/>
                <a:gd name="connsiteX282" fmla="*/ 1935467 w 1964717"/>
                <a:gd name="connsiteY282" fmla="*/ 1223351 h 1965200"/>
                <a:gd name="connsiteX283" fmla="*/ 1924347 w 1964717"/>
                <a:gd name="connsiteY283" fmla="*/ 1263813 h 1965200"/>
                <a:gd name="connsiteX284" fmla="*/ 1904487 w 1964717"/>
                <a:gd name="connsiteY284" fmla="*/ 1257759 h 1965200"/>
                <a:gd name="connsiteX285" fmla="*/ 1915359 w 1964717"/>
                <a:gd name="connsiteY285" fmla="*/ 1218162 h 1965200"/>
                <a:gd name="connsiteX286" fmla="*/ 1935467 w 1964717"/>
                <a:gd name="connsiteY286" fmla="*/ 1223351 h 1965200"/>
                <a:gd name="connsiteX287" fmla="*/ 1935467 w 1964717"/>
                <a:gd name="connsiteY287" fmla="*/ 1223351 h 1965200"/>
                <a:gd name="connsiteX288" fmla="*/ 1904425 w 1964717"/>
                <a:gd name="connsiteY288" fmla="*/ 1323487 h 1965200"/>
                <a:gd name="connsiteX289" fmla="*/ 1889043 w 1964717"/>
                <a:gd name="connsiteY289" fmla="*/ 1362498 h 1965200"/>
                <a:gd name="connsiteX290" fmla="*/ 1869924 w 1964717"/>
                <a:gd name="connsiteY290" fmla="*/ 1354405 h 1965200"/>
                <a:gd name="connsiteX291" fmla="*/ 1884997 w 1964717"/>
                <a:gd name="connsiteY291" fmla="*/ 1316198 h 1965200"/>
                <a:gd name="connsiteX292" fmla="*/ 1904425 w 1964717"/>
                <a:gd name="connsiteY292" fmla="*/ 1323456 h 1965200"/>
                <a:gd name="connsiteX293" fmla="*/ 1904425 w 1964717"/>
                <a:gd name="connsiteY293" fmla="*/ 1323456 h 1965200"/>
                <a:gd name="connsiteX294" fmla="*/ 1862820 w 1964717"/>
                <a:gd name="connsiteY294" fmla="*/ 1419732 h 1965200"/>
                <a:gd name="connsiteX295" fmla="*/ 1843330 w 1964717"/>
                <a:gd name="connsiteY295" fmla="*/ 1456889 h 1965200"/>
                <a:gd name="connsiteX296" fmla="*/ 1825230 w 1964717"/>
                <a:gd name="connsiteY296" fmla="*/ 1446758 h 1965200"/>
                <a:gd name="connsiteX297" fmla="*/ 1844288 w 1964717"/>
                <a:gd name="connsiteY297" fmla="*/ 1410404 h 1965200"/>
                <a:gd name="connsiteX298" fmla="*/ 1862820 w 1964717"/>
                <a:gd name="connsiteY298" fmla="*/ 1419763 h 1965200"/>
                <a:gd name="connsiteX299" fmla="*/ 1862820 w 1964717"/>
                <a:gd name="connsiteY299" fmla="*/ 1419763 h 1965200"/>
                <a:gd name="connsiteX300" fmla="*/ 1811177 w 1964717"/>
                <a:gd name="connsiteY300" fmla="*/ 1510911 h 1965200"/>
                <a:gd name="connsiteX301" fmla="*/ 1787857 w 1964717"/>
                <a:gd name="connsiteY301" fmla="*/ 1545752 h 1965200"/>
                <a:gd name="connsiteX302" fmla="*/ 1770869 w 1964717"/>
                <a:gd name="connsiteY302" fmla="*/ 1533829 h 1965200"/>
                <a:gd name="connsiteX303" fmla="*/ 1793725 w 1964717"/>
                <a:gd name="connsiteY303" fmla="*/ 1499699 h 1965200"/>
                <a:gd name="connsiteX304" fmla="*/ 1811177 w 1964717"/>
                <a:gd name="connsiteY304" fmla="*/ 1510911 h 1965200"/>
                <a:gd name="connsiteX305" fmla="*/ 1811177 w 1964717"/>
                <a:gd name="connsiteY305" fmla="*/ 1510911 h 1965200"/>
                <a:gd name="connsiteX306" fmla="*/ 1750113 w 1964717"/>
                <a:gd name="connsiteY306" fmla="*/ 1596129 h 1965200"/>
                <a:gd name="connsiteX307" fmla="*/ 1723209 w 1964717"/>
                <a:gd name="connsiteY307" fmla="*/ 1628313 h 1965200"/>
                <a:gd name="connsiteX308" fmla="*/ 1707612 w 1964717"/>
                <a:gd name="connsiteY308" fmla="*/ 1614630 h 1965200"/>
                <a:gd name="connsiteX309" fmla="*/ 1733959 w 1964717"/>
                <a:gd name="connsiteY309" fmla="*/ 1583125 h 1965200"/>
                <a:gd name="connsiteX310" fmla="*/ 1750113 w 1964717"/>
                <a:gd name="connsiteY310" fmla="*/ 1596129 h 1965200"/>
                <a:gd name="connsiteX311" fmla="*/ 1750113 w 1964717"/>
                <a:gd name="connsiteY311" fmla="*/ 1596129 h 1965200"/>
                <a:gd name="connsiteX312" fmla="*/ 1680338 w 1964717"/>
                <a:gd name="connsiteY312" fmla="*/ 1674397 h 1965200"/>
                <a:gd name="connsiteX313" fmla="*/ 1650192 w 1964717"/>
                <a:gd name="connsiteY313" fmla="*/ 1703555 h 1965200"/>
                <a:gd name="connsiteX314" fmla="*/ 1636138 w 1964717"/>
                <a:gd name="connsiteY314" fmla="*/ 1688266 h 1965200"/>
                <a:gd name="connsiteX315" fmla="*/ 1665667 w 1964717"/>
                <a:gd name="connsiteY315" fmla="*/ 1659726 h 1965200"/>
                <a:gd name="connsiteX316" fmla="*/ 1680338 w 1964717"/>
                <a:gd name="connsiteY316" fmla="*/ 1674397 h 1965200"/>
                <a:gd name="connsiteX317" fmla="*/ 1680338 w 1964717"/>
                <a:gd name="connsiteY317" fmla="*/ 1674397 h 1965200"/>
                <a:gd name="connsiteX318" fmla="*/ 1602688 w 1964717"/>
                <a:gd name="connsiteY318" fmla="*/ 1744820 h 1965200"/>
                <a:gd name="connsiteX319" fmla="*/ 1569607 w 1964717"/>
                <a:gd name="connsiteY319" fmla="*/ 1770611 h 1965200"/>
                <a:gd name="connsiteX320" fmla="*/ 1557283 w 1964717"/>
                <a:gd name="connsiteY320" fmla="*/ 1753932 h 1965200"/>
                <a:gd name="connsiteX321" fmla="*/ 1589684 w 1964717"/>
                <a:gd name="connsiteY321" fmla="*/ 1728666 h 1965200"/>
                <a:gd name="connsiteX322" fmla="*/ 1602718 w 1964717"/>
                <a:gd name="connsiteY322" fmla="*/ 1744820 h 1965200"/>
                <a:gd name="connsiteX323" fmla="*/ 1602718 w 1964717"/>
                <a:gd name="connsiteY323" fmla="*/ 1744820 h 1965200"/>
                <a:gd name="connsiteX324" fmla="*/ 1518056 w 1964717"/>
                <a:gd name="connsiteY324" fmla="*/ 1806595 h 1965200"/>
                <a:gd name="connsiteX325" fmla="*/ 1482412 w 1964717"/>
                <a:gd name="connsiteY325" fmla="*/ 1828710 h 1965200"/>
                <a:gd name="connsiteX326" fmla="*/ 1471849 w 1964717"/>
                <a:gd name="connsiteY326" fmla="*/ 1810857 h 1965200"/>
                <a:gd name="connsiteX327" fmla="*/ 1506752 w 1964717"/>
                <a:gd name="connsiteY327" fmla="*/ 1789174 h 1965200"/>
                <a:gd name="connsiteX328" fmla="*/ 1518056 w 1964717"/>
                <a:gd name="connsiteY328" fmla="*/ 1806595 h 1965200"/>
                <a:gd name="connsiteX329" fmla="*/ 1518056 w 1964717"/>
                <a:gd name="connsiteY329" fmla="*/ 1806595 h 1965200"/>
                <a:gd name="connsiteX330" fmla="*/ 1427279 w 1964717"/>
                <a:gd name="connsiteY330" fmla="*/ 1859010 h 1965200"/>
                <a:gd name="connsiteX331" fmla="*/ 1389504 w 1964717"/>
                <a:gd name="connsiteY331" fmla="*/ 1877203 h 1965200"/>
                <a:gd name="connsiteX332" fmla="*/ 1380948 w 1964717"/>
                <a:gd name="connsiteY332" fmla="*/ 1858300 h 1965200"/>
                <a:gd name="connsiteX333" fmla="*/ 1417951 w 1964717"/>
                <a:gd name="connsiteY333" fmla="*/ 1840478 h 1965200"/>
                <a:gd name="connsiteX334" fmla="*/ 1427310 w 1964717"/>
                <a:gd name="connsiteY334" fmla="*/ 1859010 h 1965200"/>
                <a:gd name="connsiteX335" fmla="*/ 1427310 w 1964717"/>
                <a:gd name="connsiteY335" fmla="*/ 1859010 h 1965200"/>
                <a:gd name="connsiteX336" fmla="*/ 1331374 w 1964717"/>
                <a:gd name="connsiteY336" fmla="*/ 1901480 h 1965200"/>
                <a:gd name="connsiteX337" fmla="*/ 1291838 w 1964717"/>
                <a:gd name="connsiteY337" fmla="*/ 1915534 h 1965200"/>
                <a:gd name="connsiteX338" fmla="*/ 1285444 w 1964717"/>
                <a:gd name="connsiteY338" fmla="*/ 1895797 h 1965200"/>
                <a:gd name="connsiteX339" fmla="*/ 1324115 w 1964717"/>
                <a:gd name="connsiteY339" fmla="*/ 1882052 h 1965200"/>
                <a:gd name="connsiteX340" fmla="*/ 1331374 w 1964717"/>
                <a:gd name="connsiteY340" fmla="*/ 1901480 h 1965200"/>
                <a:gd name="connsiteX341" fmla="*/ 1331374 w 1964717"/>
                <a:gd name="connsiteY341" fmla="*/ 1901480 h 1965200"/>
                <a:gd name="connsiteX342" fmla="*/ 1231515 w 1964717"/>
                <a:gd name="connsiteY342" fmla="*/ 1933356 h 1965200"/>
                <a:gd name="connsiteX343" fmla="*/ 1190683 w 1964717"/>
                <a:gd name="connsiteY343" fmla="*/ 1943085 h 1965200"/>
                <a:gd name="connsiteX344" fmla="*/ 1186390 w 1964717"/>
                <a:gd name="connsiteY344" fmla="*/ 1922762 h 1965200"/>
                <a:gd name="connsiteX345" fmla="*/ 1226327 w 1964717"/>
                <a:gd name="connsiteY345" fmla="*/ 1913248 h 1965200"/>
                <a:gd name="connsiteX346" fmla="*/ 1231515 w 1964717"/>
                <a:gd name="connsiteY346" fmla="*/ 1933356 h 1965200"/>
                <a:gd name="connsiteX347" fmla="*/ 1231515 w 1964717"/>
                <a:gd name="connsiteY347" fmla="*/ 1933356 h 1965200"/>
                <a:gd name="connsiteX348" fmla="*/ 1128846 w 1964717"/>
                <a:gd name="connsiteY348" fmla="*/ 1954359 h 1965200"/>
                <a:gd name="connsiteX349" fmla="*/ 1087210 w 1964717"/>
                <a:gd name="connsiteY349" fmla="*/ 1959672 h 1965200"/>
                <a:gd name="connsiteX350" fmla="*/ 1085110 w 1964717"/>
                <a:gd name="connsiteY350" fmla="*/ 1939039 h 1965200"/>
                <a:gd name="connsiteX351" fmla="*/ 1125819 w 1964717"/>
                <a:gd name="connsiteY351" fmla="*/ 1933850 h 1965200"/>
                <a:gd name="connsiteX352" fmla="*/ 1128815 w 1964717"/>
                <a:gd name="connsiteY352" fmla="*/ 1954390 h 1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1964717" h="1965200">
                  <a:moveTo>
                    <a:pt x="1024478" y="1964305"/>
                  </a:moveTo>
                  <a:cubicBezTo>
                    <a:pt x="1010486" y="1964861"/>
                    <a:pt x="996587" y="1965139"/>
                    <a:pt x="982596" y="1965201"/>
                  </a:cubicBezTo>
                  <a:lnTo>
                    <a:pt x="982596" y="1944444"/>
                  </a:lnTo>
                  <a:cubicBezTo>
                    <a:pt x="996340" y="1944383"/>
                    <a:pt x="1009961" y="1944135"/>
                    <a:pt x="1023706" y="1943580"/>
                  </a:cubicBezTo>
                  <a:lnTo>
                    <a:pt x="1024509" y="1964305"/>
                  </a:lnTo>
                  <a:lnTo>
                    <a:pt x="1024509" y="1964305"/>
                  </a:lnTo>
                  <a:close/>
                  <a:moveTo>
                    <a:pt x="932836" y="1963934"/>
                  </a:moveTo>
                  <a:cubicBezTo>
                    <a:pt x="918906" y="1963286"/>
                    <a:pt x="904883" y="1962235"/>
                    <a:pt x="890984" y="1960938"/>
                  </a:cubicBezTo>
                  <a:lnTo>
                    <a:pt x="892930" y="1940275"/>
                  </a:lnTo>
                  <a:cubicBezTo>
                    <a:pt x="906520" y="1941541"/>
                    <a:pt x="920234" y="1942560"/>
                    <a:pt x="933886" y="1943178"/>
                  </a:cubicBezTo>
                  <a:lnTo>
                    <a:pt x="932836" y="1963903"/>
                  </a:lnTo>
                  <a:lnTo>
                    <a:pt x="932836" y="1963903"/>
                  </a:lnTo>
                  <a:close/>
                  <a:moveTo>
                    <a:pt x="828561" y="1953185"/>
                  </a:moveTo>
                  <a:cubicBezTo>
                    <a:pt x="814754" y="1951054"/>
                    <a:pt x="800948" y="1948552"/>
                    <a:pt x="787265" y="1945773"/>
                  </a:cubicBezTo>
                  <a:lnTo>
                    <a:pt x="791434" y="1925449"/>
                  </a:lnTo>
                  <a:cubicBezTo>
                    <a:pt x="804808" y="1928167"/>
                    <a:pt x="818337" y="1930638"/>
                    <a:pt x="831835" y="1932707"/>
                  </a:cubicBezTo>
                  <a:lnTo>
                    <a:pt x="828561" y="1953216"/>
                  </a:lnTo>
                  <a:lnTo>
                    <a:pt x="828561" y="1953216"/>
                  </a:lnTo>
                  <a:close/>
                  <a:moveTo>
                    <a:pt x="726015" y="1931348"/>
                  </a:moveTo>
                  <a:cubicBezTo>
                    <a:pt x="712517" y="1927796"/>
                    <a:pt x="699082" y="1923750"/>
                    <a:pt x="685738" y="1919549"/>
                  </a:cubicBezTo>
                  <a:lnTo>
                    <a:pt x="692008" y="1899781"/>
                  </a:lnTo>
                  <a:cubicBezTo>
                    <a:pt x="705012" y="1903890"/>
                    <a:pt x="718231" y="1907843"/>
                    <a:pt x="731420" y="1911333"/>
                  </a:cubicBezTo>
                  <a:lnTo>
                    <a:pt x="725984" y="1931348"/>
                  </a:lnTo>
                  <a:lnTo>
                    <a:pt x="725984" y="1931348"/>
                  </a:lnTo>
                  <a:close/>
                  <a:moveTo>
                    <a:pt x="626373" y="1898639"/>
                  </a:moveTo>
                  <a:cubicBezTo>
                    <a:pt x="613369" y="1893542"/>
                    <a:pt x="600397" y="1888230"/>
                    <a:pt x="587609" y="1882577"/>
                  </a:cubicBezTo>
                  <a:lnTo>
                    <a:pt x="596041" y="1863612"/>
                  </a:lnTo>
                  <a:cubicBezTo>
                    <a:pt x="608520" y="1869141"/>
                    <a:pt x="621246" y="1874330"/>
                    <a:pt x="633971" y="1879303"/>
                  </a:cubicBezTo>
                  <a:lnTo>
                    <a:pt x="626373" y="1898608"/>
                  </a:lnTo>
                  <a:lnTo>
                    <a:pt x="626373" y="1898608"/>
                  </a:lnTo>
                  <a:close/>
                  <a:moveTo>
                    <a:pt x="530901" y="1855427"/>
                  </a:moveTo>
                  <a:cubicBezTo>
                    <a:pt x="518484" y="1849034"/>
                    <a:pt x="506221" y="1842269"/>
                    <a:pt x="494083" y="1835320"/>
                  </a:cubicBezTo>
                  <a:lnTo>
                    <a:pt x="504430" y="1817343"/>
                  </a:lnTo>
                  <a:cubicBezTo>
                    <a:pt x="516321" y="1824139"/>
                    <a:pt x="528306" y="1830748"/>
                    <a:pt x="540475" y="1837019"/>
                  </a:cubicBezTo>
                  <a:lnTo>
                    <a:pt x="530901" y="1855427"/>
                  </a:lnTo>
                  <a:lnTo>
                    <a:pt x="530901" y="1855427"/>
                  </a:lnTo>
                  <a:close/>
                  <a:moveTo>
                    <a:pt x="440525" y="1802270"/>
                  </a:moveTo>
                  <a:cubicBezTo>
                    <a:pt x="428849" y="1794549"/>
                    <a:pt x="417390" y="1786580"/>
                    <a:pt x="406054" y="1778364"/>
                  </a:cubicBezTo>
                  <a:lnTo>
                    <a:pt x="418285" y="1761592"/>
                  </a:lnTo>
                  <a:cubicBezTo>
                    <a:pt x="429374" y="1769623"/>
                    <a:pt x="440617" y="1777437"/>
                    <a:pt x="452045" y="1785004"/>
                  </a:cubicBezTo>
                  <a:lnTo>
                    <a:pt x="440525" y="1802270"/>
                  </a:lnTo>
                  <a:lnTo>
                    <a:pt x="440525" y="1802270"/>
                  </a:lnTo>
                  <a:close/>
                  <a:moveTo>
                    <a:pt x="356326" y="1739817"/>
                  </a:moveTo>
                  <a:cubicBezTo>
                    <a:pt x="345577" y="1730890"/>
                    <a:pt x="334982" y="1721778"/>
                    <a:pt x="324605" y="1712389"/>
                  </a:cubicBezTo>
                  <a:lnTo>
                    <a:pt x="338566" y="1697038"/>
                  </a:lnTo>
                  <a:cubicBezTo>
                    <a:pt x="348727" y="1706211"/>
                    <a:pt x="359105" y="1715137"/>
                    <a:pt x="369638" y="1723879"/>
                  </a:cubicBezTo>
                  <a:lnTo>
                    <a:pt x="356326" y="1739817"/>
                  </a:lnTo>
                  <a:lnTo>
                    <a:pt x="356326" y="1739817"/>
                  </a:lnTo>
                  <a:close/>
                  <a:moveTo>
                    <a:pt x="279262" y="1668745"/>
                  </a:moveTo>
                  <a:cubicBezTo>
                    <a:pt x="269532" y="1658707"/>
                    <a:pt x="259926" y="1648545"/>
                    <a:pt x="250629" y="1638105"/>
                  </a:cubicBezTo>
                  <a:lnTo>
                    <a:pt x="266165" y="1624329"/>
                  </a:lnTo>
                  <a:cubicBezTo>
                    <a:pt x="275247" y="1634553"/>
                    <a:pt x="284698" y="1644498"/>
                    <a:pt x="294211" y="1654320"/>
                  </a:cubicBezTo>
                  <a:lnTo>
                    <a:pt x="279293" y="1668745"/>
                  </a:lnTo>
                  <a:lnTo>
                    <a:pt x="279293" y="1668745"/>
                  </a:lnTo>
                  <a:close/>
                  <a:moveTo>
                    <a:pt x="210167" y="1589983"/>
                  </a:moveTo>
                  <a:cubicBezTo>
                    <a:pt x="201488" y="1579017"/>
                    <a:pt x="193117" y="1567805"/>
                    <a:pt x="184933" y="1556470"/>
                  </a:cubicBezTo>
                  <a:lnTo>
                    <a:pt x="201766" y="1544331"/>
                  </a:lnTo>
                  <a:cubicBezTo>
                    <a:pt x="209796" y="1555420"/>
                    <a:pt x="217982" y="1566416"/>
                    <a:pt x="226476" y="1577133"/>
                  </a:cubicBezTo>
                  <a:lnTo>
                    <a:pt x="210167" y="1589952"/>
                  </a:lnTo>
                  <a:lnTo>
                    <a:pt x="210167" y="1589952"/>
                  </a:lnTo>
                  <a:close/>
                  <a:moveTo>
                    <a:pt x="149752" y="1504301"/>
                  </a:moveTo>
                  <a:cubicBezTo>
                    <a:pt x="142308" y="1492471"/>
                    <a:pt x="135173" y="1480456"/>
                    <a:pt x="128223" y="1468318"/>
                  </a:cubicBezTo>
                  <a:lnTo>
                    <a:pt x="146262" y="1458094"/>
                  </a:lnTo>
                  <a:cubicBezTo>
                    <a:pt x="153057" y="1469986"/>
                    <a:pt x="160068" y="1481754"/>
                    <a:pt x="167357" y="1493336"/>
                  </a:cubicBezTo>
                  <a:lnTo>
                    <a:pt x="149752" y="1504332"/>
                  </a:lnTo>
                  <a:lnTo>
                    <a:pt x="149752" y="1504332"/>
                  </a:lnTo>
                  <a:close/>
                  <a:moveTo>
                    <a:pt x="98849" y="1412628"/>
                  </a:moveTo>
                  <a:cubicBezTo>
                    <a:pt x="92734" y="1400026"/>
                    <a:pt x="86866" y="1387362"/>
                    <a:pt x="81275" y="1374544"/>
                  </a:cubicBezTo>
                  <a:lnTo>
                    <a:pt x="100332" y="1366328"/>
                  </a:lnTo>
                  <a:cubicBezTo>
                    <a:pt x="105799" y="1378899"/>
                    <a:pt x="111575" y="1391285"/>
                    <a:pt x="117536" y="1403609"/>
                  </a:cubicBezTo>
                  <a:lnTo>
                    <a:pt x="98849" y="1412628"/>
                  </a:lnTo>
                  <a:lnTo>
                    <a:pt x="98849" y="1412628"/>
                  </a:lnTo>
                  <a:close/>
                  <a:moveTo>
                    <a:pt x="58017" y="1316105"/>
                  </a:moveTo>
                  <a:cubicBezTo>
                    <a:pt x="53260" y="1302947"/>
                    <a:pt x="48812" y="1289697"/>
                    <a:pt x="44642" y="1276323"/>
                  </a:cubicBezTo>
                  <a:lnTo>
                    <a:pt x="64472" y="1270176"/>
                  </a:lnTo>
                  <a:cubicBezTo>
                    <a:pt x="68580" y="1283241"/>
                    <a:pt x="72905" y="1296214"/>
                    <a:pt x="77569" y="1309094"/>
                  </a:cubicBezTo>
                  <a:lnTo>
                    <a:pt x="58017" y="1316105"/>
                  </a:lnTo>
                  <a:lnTo>
                    <a:pt x="58017" y="1316105"/>
                  </a:lnTo>
                  <a:close/>
                  <a:moveTo>
                    <a:pt x="27809" y="1215660"/>
                  </a:moveTo>
                  <a:cubicBezTo>
                    <a:pt x="24535" y="1202039"/>
                    <a:pt x="21539" y="1188479"/>
                    <a:pt x="18790" y="1174734"/>
                  </a:cubicBezTo>
                  <a:lnTo>
                    <a:pt x="39145" y="1170688"/>
                  </a:lnTo>
                  <a:cubicBezTo>
                    <a:pt x="41863" y="1184155"/>
                    <a:pt x="44797" y="1197467"/>
                    <a:pt x="48009" y="1210842"/>
                  </a:cubicBezTo>
                  <a:lnTo>
                    <a:pt x="27809" y="1215629"/>
                  </a:lnTo>
                  <a:lnTo>
                    <a:pt x="27809" y="1215629"/>
                  </a:lnTo>
                  <a:close/>
                  <a:moveTo>
                    <a:pt x="8504" y="1112620"/>
                  </a:moveTo>
                  <a:cubicBezTo>
                    <a:pt x="6713" y="1098721"/>
                    <a:pt x="5169" y="1084914"/>
                    <a:pt x="3902" y="1070984"/>
                  </a:cubicBezTo>
                  <a:lnTo>
                    <a:pt x="24566" y="1069162"/>
                  </a:lnTo>
                  <a:cubicBezTo>
                    <a:pt x="25832" y="1082845"/>
                    <a:pt x="27315" y="1096404"/>
                    <a:pt x="29106" y="1110026"/>
                  </a:cubicBezTo>
                  <a:lnTo>
                    <a:pt x="8504" y="1112651"/>
                  </a:lnTo>
                  <a:lnTo>
                    <a:pt x="8504" y="1112651"/>
                  </a:lnTo>
                  <a:close/>
                  <a:moveTo>
                    <a:pt x="288" y="1008190"/>
                  </a:moveTo>
                  <a:cubicBezTo>
                    <a:pt x="41" y="994168"/>
                    <a:pt x="-113" y="980268"/>
                    <a:pt x="103" y="966215"/>
                  </a:cubicBezTo>
                  <a:lnTo>
                    <a:pt x="20859" y="966616"/>
                  </a:lnTo>
                  <a:cubicBezTo>
                    <a:pt x="20643" y="980361"/>
                    <a:pt x="20797" y="993921"/>
                    <a:pt x="21045" y="1007665"/>
                  </a:cubicBezTo>
                  <a:lnTo>
                    <a:pt x="288" y="1008190"/>
                  </a:lnTo>
                  <a:lnTo>
                    <a:pt x="288" y="1008190"/>
                  </a:lnTo>
                  <a:close/>
                  <a:moveTo>
                    <a:pt x="3130" y="903390"/>
                  </a:moveTo>
                  <a:cubicBezTo>
                    <a:pt x="4242" y="889460"/>
                    <a:pt x="5632" y="875499"/>
                    <a:pt x="7361" y="861630"/>
                  </a:cubicBezTo>
                  <a:lnTo>
                    <a:pt x="27933" y="864256"/>
                  </a:lnTo>
                  <a:cubicBezTo>
                    <a:pt x="26264" y="877815"/>
                    <a:pt x="24875" y="891467"/>
                    <a:pt x="23793" y="905089"/>
                  </a:cubicBezTo>
                  <a:lnTo>
                    <a:pt x="3099" y="903390"/>
                  </a:lnTo>
                  <a:lnTo>
                    <a:pt x="3099" y="903390"/>
                  </a:lnTo>
                  <a:close/>
                  <a:moveTo>
                    <a:pt x="16998" y="799485"/>
                  </a:moveTo>
                  <a:cubicBezTo>
                    <a:pt x="19593" y="785740"/>
                    <a:pt x="22434" y="772027"/>
                    <a:pt x="25647" y="758436"/>
                  </a:cubicBezTo>
                  <a:lnTo>
                    <a:pt x="45847" y="763224"/>
                  </a:lnTo>
                  <a:cubicBezTo>
                    <a:pt x="42727" y="776536"/>
                    <a:pt x="39917" y="789941"/>
                    <a:pt x="37384" y="803377"/>
                  </a:cubicBezTo>
                  <a:lnTo>
                    <a:pt x="16998" y="799485"/>
                  </a:lnTo>
                  <a:lnTo>
                    <a:pt x="16998" y="799485"/>
                  </a:lnTo>
                  <a:close/>
                  <a:moveTo>
                    <a:pt x="41925" y="697650"/>
                  </a:moveTo>
                  <a:cubicBezTo>
                    <a:pt x="45971" y="684245"/>
                    <a:pt x="50326" y="670994"/>
                    <a:pt x="54928" y="657775"/>
                  </a:cubicBezTo>
                  <a:lnTo>
                    <a:pt x="74511" y="664663"/>
                  </a:lnTo>
                  <a:cubicBezTo>
                    <a:pt x="70001" y="677604"/>
                    <a:pt x="65738" y="690577"/>
                    <a:pt x="61785" y="703704"/>
                  </a:cubicBezTo>
                  <a:lnTo>
                    <a:pt x="41925" y="697650"/>
                  </a:lnTo>
                  <a:lnTo>
                    <a:pt x="41925" y="697650"/>
                  </a:lnTo>
                  <a:close/>
                  <a:moveTo>
                    <a:pt x="77661" y="599058"/>
                  </a:moveTo>
                  <a:cubicBezTo>
                    <a:pt x="83128" y="586209"/>
                    <a:pt x="88842" y="573391"/>
                    <a:pt x="94865" y="560820"/>
                  </a:cubicBezTo>
                  <a:lnTo>
                    <a:pt x="113552" y="569839"/>
                  </a:lnTo>
                  <a:cubicBezTo>
                    <a:pt x="107622" y="582132"/>
                    <a:pt x="102062" y="594734"/>
                    <a:pt x="96718" y="607274"/>
                  </a:cubicBezTo>
                  <a:lnTo>
                    <a:pt x="77661" y="599058"/>
                  </a:lnTo>
                  <a:lnTo>
                    <a:pt x="77661" y="599058"/>
                  </a:lnTo>
                  <a:close/>
                  <a:moveTo>
                    <a:pt x="123683" y="504914"/>
                  </a:moveTo>
                  <a:cubicBezTo>
                    <a:pt x="130478" y="492682"/>
                    <a:pt x="137582" y="480636"/>
                    <a:pt x="144871" y="468714"/>
                  </a:cubicBezTo>
                  <a:lnTo>
                    <a:pt x="162539" y="479586"/>
                  </a:lnTo>
                  <a:cubicBezTo>
                    <a:pt x="155404" y="491262"/>
                    <a:pt x="148424" y="503060"/>
                    <a:pt x="141782" y="515014"/>
                  </a:cubicBezTo>
                  <a:lnTo>
                    <a:pt x="123652" y="504883"/>
                  </a:lnTo>
                  <a:lnTo>
                    <a:pt x="123652" y="504883"/>
                  </a:lnTo>
                  <a:close/>
                  <a:moveTo>
                    <a:pt x="179558" y="416206"/>
                  </a:moveTo>
                  <a:cubicBezTo>
                    <a:pt x="187650" y="404777"/>
                    <a:pt x="195959" y="393565"/>
                    <a:pt x="204484" y="382477"/>
                  </a:cubicBezTo>
                  <a:lnTo>
                    <a:pt x="220885" y="395202"/>
                  </a:lnTo>
                  <a:cubicBezTo>
                    <a:pt x="212515" y="406044"/>
                    <a:pt x="204391" y="417040"/>
                    <a:pt x="196484" y="428221"/>
                  </a:cubicBezTo>
                  <a:lnTo>
                    <a:pt x="179558" y="416206"/>
                  </a:lnTo>
                  <a:lnTo>
                    <a:pt x="179558" y="416206"/>
                  </a:lnTo>
                  <a:close/>
                  <a:moveTo>
                    <a:pt x="244513" y="333891"/>
                  </a:moveTo>
                  <a:cubicBezTo>
                    <a:pt x="253780" y="323389"/>
                    <a:pt x="263200" y="313104"/>
                    <a:pt x="272868" y="303004"/>
                  </a:cubicBezTo>
                  <a:lnTo>
                    <a:pt x="287787" y="317428"/>
                  </a:lnTo>
                  <a:cubicBezTo>
                    <a:pt x="278305" y="327312"/>
                    <a:pt x="269100" y="337412"/>
                    <a:pt x="260019" y="347698"/>
                  </a:cubicBezTo>
                  <a:lnTo>
                    <a:pt x="244483" y="333922"/>
                  </a:lnTo>
                  <a:lnTo>
                    <a:pt x="244483" y="333922"/>
                  </a:lnTo>
                  <a:close/>
                  <a:moveTo>
                    <a:pt x="317840" y="258959"/>
                  </a:moveTo>
                  <a:cubicBezTo>
                    <a:pt x="328187" y="249507"/>
                    <a:pt x="338597" y="240272"/>
                    <a:pt x="349314" y="231222"/>
                  </a:cubicBezTo>
                  <a:lnTo>
                    <a:pt x="362626" y="247160"/>
                  </a:lnTo>
                  <a:cubicBezTo>
                    <a:pt x="352125" y="255963"/>
                    <a:pt x="341901" y="265074"/>
                    <a:pt x="331801" y="274310"/>
                  </a:cubicBezTo>
                  <a:lnTo>
                    <a:pt x="317840" y="258959"/>
                  </a:lnTo>
                  <a:lnTo>
                    <a:pt x="317840" y="258959"/>
                  </a:lnTo>
                  <a:close/>
                  <a:moveTo>
                    <a:pt x="398610" y="192242"/>
                  </a:moveTo>
                  <a:cubicBezTo>
                    <a:pt x="409884" y="183903"/>
                    <a:pt x="421281" y="175872"/>
                    <a:pt x="432864" y="167996"/>
                  </a:cubicBezTo>
                  <a:lnTo>
                    <a:pt x="444477" y="185200"/>
                  </a:lnTo>
                  <a:cubicBezTo>
                    <a:pt x="433142" y="192922"/>
                    <a:pt x="421961" y="200767"/>
                    <a:pt x="410965" y="208921"/>
                  </a:cubicBezTo>
                  <a:lnTo>
                    <a:pt x="398641" y="192242"/>
                  </a:lnTo>
                  <a:lnTo>
                    <a:pt x="398641" y="192242"/>
                  </a:lnTo>
                  <a:close/>
                  <a:moveTo>
                    <a:pt x="486114" y="134452"/>
                  </a:moveTo>
                  <a:cubicBezTo>
                    <a:pt x="498191" y="127379"/>
                    <a:pt x="510391" y="120584"/>
                    <a:pt x="522746" y="114005"/>
                  </a:cubicBezTo>
                  <a:lnTo>
                    <a:pt x="532445" y="132352"/>
                  </a:lnTo>
                  <a:cubicBezTo>
                    <a:pt x="520337" y="138776"/>
                    <a:pt x="508415" y="145448"/>
                    <a:pt x="496585" y="152367"/>
                  </a:cubicBezTo>
                  <a:lnTo>
                    <a:pt x="486114" y="134421"/>
                  </a:lnTo>
                  <a:lnTo>
                    <a:pt x="486114" y="134421"/>
                  </a:lnTo>
                  <a:close/>
                  <a:moveTo>
                    <a:pt x="579239" y="86330"/>
                  </a:moveTo>
                  <a:cubicBezTo>
                    <a:pt x="592026" y="80616"/>
                    <a:pt x="604845" y="75118"/>
                    <a:pt x="617848" y="69898"/>
                  </a:cubicBezTo>
                  <a:lnTo>
                    <a:pt x="625477" y="89202"/>
                  </a:lnTo>
                  <a:cubicBezTo>
                    <a:pt x="612752" y="94268"/>
                    <a:pt x="600181" y="99673"/>
                    <a:pt x="587702" y="105264"/>
                  </a:cubicBezTo>
                  <a:lnTo>
                    <a:pt x="579270" y="86299"/>
                  </a:lnTo>
                  <a:lnTo>
                    <a:pt x="579270" y="86299"/>
                  </a:lnTo>
                  <a:close/>
                  <a:moveTo>
                    <a:pt x="676966" y="48431"/>
                  </a:moveTo>
                  <a:cubicBezTo>
                    <a:pt x="690247" y="44076"/>
                    <a:pt x="703653" y="40030"/>
                    <a:pt x="717119" y="36262"/>
                  </a:cubicBezTo>
                  <a:lnTo>
                    <a:pt x="722679" y="56277"/>
                  </a:lnTo>
                  <a:cubicBezTo>
                    <a:pt x="709490" y="59952"/>
                    <a:pt x="696394" y="63937"/>
                    <a:pt x="683391" y="68199"/>
                  </a:cubicBezTo>
                  <a:lnTo>
                    <a:pt x="676997" y="48462"/>
                  </a:lnTo>
                  <a:lnTo>
                    <a:pt x="676997" y="48462"/>
                  </a:lnTo>
                  <a:close/>
                  <a:moveTo>
                    <a:pt x="778214" y="21281"/>
                  </a:moveTo>
                  <a:cubicBezTo>
                    <a:pt x="791928" y="18409"/>
                    <a:pt x="805643" y="15814"/>
                    <a:pt x="819449" y="13498"/>
                  </a:cubicBezTo>
                  <a:lnTo>
                    <a:pt x="822846" y="33976"/>
                  </a:lnTo>
                  <a:cubicBezTo>
                    <a:pt x="809318" y="36262"/>
                    <a:pt x="795943" y="38794"/>
                    <a:pt x="782508" y="41605"/>
                  </a:cubicBezTo>
                  <a:lnTo>
                    <a:pt x="778214" y="21312"/>
                  </a:lnTo>
                  <a:lnTo>
                    <a:pt x="778214" y="21312"/>
                  </a:lnTo>
                  <a:close/>
                  <a:moveTo>
                    <a:pt x="881779" y="5096"/>
                  </a:moveTo>
                  <a:cubicBezTo>
                    <a:pt x="895740" y="3706"/>
                    <a:pt x="909609" y="2595"/>
                    <a:pt x="923601" y="1730"/>
                  </a:cubicBezTo>
                  <a:lnTo>
                    <a:pt x="924774" y="22455"/>
                  </a:lnTo>
                  <a:cubicBezTo>
                    <a:pt x="911091" y="23289"/>
                    <a:pt x="897501" y="24401"/>
                    <a:pt x="883848" y="25729"/>
                  </a:cubicBezTo>
                  <a:lnTo>
                    <a:pt x="881748" y="5096"/>
                  </a:lnTo>
                  <a:lnTo>
                    <a:pt x="881748" y="5096"/>
                  </a:lnTo>
                  <a:close/>
                  <a:moveTo>
                    <a:pt x="986518" y="0"/>
                  </a:moveTo>
                  <a:cubicBezTo>
                    <a:pt x="1000448" y="0"/>
                    <a:pt x="1014533" y="371"/>
                    <a:pt x="1028463" y="1050"/>
                  </a:cubicBezTo>
                  <a:lnTo>
                    <a:pt x="1027413" y="21776"/>
                  </a:lnTo>
                  <a:cubicBezTo>
                    <a:pt x="1013760" y="21127"/>
                    <a:pt x="1000016" y="20787"/>
                    <a:pt x="986364" y="20756"/>
                  </a:cubicBezTo>
                  <a:lnTo>
                    <a:pt x="986487" y="0"/>
                  </a:lnTo>
                  <a:lnTo>
                    <a:pt x="986487" y="0"/>
                  </a:lnTo>
                  <a:close/>
                  <a:moveTo>
                    <a:pt x="1091164" y="5930"/>
                  </a:moveTo>
                  <a:cubicBezTo>
                    <a:pt x="1105032" y="7444"/>
                    <a:pt x="1118993" y="9235"/>
                    <a:pt x="1132769" y="11397"/>
                  </a:cubicBezTo>
                  <a:lnTo>
                    <a:pt x="1129495" y="31907"/>
                  </a:lnTo>
                  <a:cubicBezTo>
                    <a:pt x="1116183" y="29652"/>
                    <a:pt x="1102253" y="28046"/>
                    <a:pt x="1088786" y="26563"/>
                  </a:cubicBezTo>
                  <a:lnTo>
                    <a:pt x="1091133" y="5930"/>
                  </a:lnTo>
                  <a:lnTo>
                    <a:pt x="1091133" y="5930"/>
                  </a:lnTo>
                  <a:close/>
                  <a:moveTo>
                    <a:pt x="1194605" y="22918"/>
                  </a:moveTo>
                  <a:cubicBezTo>
                    <a:pt x="1208257" y="25945"/>
                    <a:pt x="1221879" y="29188"/>
                    <a:pt x="1235376" y="32802"/>
                  </a:cubicBezTo>
                  <a:lnTo>
                    <a:pt x="1229940" y="52848"/>
                  </a:lnTo>
                  <a:cubicBezTo>
                    <a:pt x="1216751" y="49296"/>
                    <a:pt x="1203378" y="46115"/>
                    <a:pt x="1190034" y="43180"/>
                  </a:cubicBezTo>
                  <a:lnTo>
                    <a:pt x="1194574" y="22949"/>
                  </a:lnTo>
                  <a:lnTo>
                    <a:pt x="1194574" y="22949"/>
                  </a:lnTo>
                  <a:close/>
                  <a:moveTo>
                    <a:pt x="1295637" y="50902"/>
                  </a:moveTo>
                  <a:cubicBezTo>
                    <a:pt x="1308888" y="55350"/>
                    <a:pt x="1322046" y="60107"/>
                    <a:pt x="1335111" y="65110"/>
                  </a:cubicBezTo>
                  <a:lnTo>
                    <a:pt x="1327637" y="84477"/>
                  </a:lnTo>
                  <a:cubicBezTo>
                    <a:pt x="1314849" y="79566"/>
                    <a:pt x="1301969" y="74932"/>
                    <a:pt x="1288997" y="70577"/>
                  </a:cubicBezTo>
                  <a:lnTo>
                    <a:pt x="1295637" y="50902"/>
                  </a:lnTo>
                  <a:lnTo>
                    <a:pt x="1295637" y="50902"/>
                  </a:lnTo>
                  <a:close/>
                  <a:moveTo>
                    <a:pt x="1393087" y="89604"/>
                  </a:moveTo>
                  <a:cubicBezTo>
                    <a:pt x="1405782" y="95472"/>
                    <a:pt x="1418383" y="101557"/>
                    <a:pt x="1430800" y="107951"/>
                  </a:cubicBezTo>
                  <a:lnTo>
                    <a:pt x="1421225" y="126360"/>
                  </a:lnTo>
                  <a:cubicBezTo>
                    <a:pt x="1409086" y="120059"/>
                    <a:pt x="1396700" y="114128"/>
                    <a:pt x="1384284" y="108383"/>
                  </a:cubicBezTo>
                  <a:lnTo>
                    <a:pt x="1393056" y="89573"/>
                  </a:lnTo>
                  <a:lnTo>
                    <a:pt x="1393056" y="89573"/>
                  </a:lnTo>
                  <a:close/>
                  <a:moveTo>
                    <a:pt x="1485810" y="138468"/>
                  </a:moveTo>
                  <a:cubicBezTo>
                    <a:pt x="1497825" y="145602"/>
                    <a:pt x="1509655" y="153077"/>
                    <a:pt x="1521362" y="160737"/>
                  </a:cubicBezTo>
                  <a:lnTo>
                    <a:pt x="1509933" y="178065"/>
                  </a:lnTo>
                  <a:cubicBezTo>
                    <a:pt x="1498474" y="170559"/>
                    <a:pt x="1486922" y="163239"/>
                    <a:pt x="1475154" y="156259"/>
                  </a:cubicBezTo>
                  <a:lnTo>
                    <a:pt x="1485810" y="138468"/>
                  </a:lnTo>
                  <a:lnTo>
                    <a:pt x="1485810" y="138468"/>
                  </a:lnTo>
                  <a:close/>
                  <a:moveTo>
                    <a:pt x="1572819" y="196937"/>
                  </a:moveTo>
                  <a:cubicBezTo>
                    <a:pt x="1584001" y="205338"/>
                    <a:pt x="1594996" y="213987"/>
                    <a:pt x="1605777" y="222851"/>
                  </a:cubicBezTo>
                  <a:lnTo>
                    <a:pt x="1592557" y="238851"/>
                  </a:lnTo>
                  <a:cubicBezTo>
                    <a:pt x="1581962" y="230172"/>
                    <a:pt x="1571213" y="221709"/>
                    <a:pt x="1560279" y="213462"/>
                  </a:cubicBezTo>
                  <a:lnTo>
                    <a:pt x="1572819" y="196906"/>
                  </a:lnTo>
                  <a:lnTo>
                    <a:pt x="1572819" y="196906"/>
                  </a:lnTo>
                  <a:close/>
                  <a:moveTo>
                    <a:pt x="1653126" y="264333"/>
                  </a:moveTo>
                  <a:cubicBezTo>
                    <a:pt x="1663350" y="273908"/>
                    <a:pt x="1673358" y="283607"/>
                    <a:pt x="1683149" y="293614"/>
                  </a:cubicBezTo>
                  <a:lnTo>
                    <a:pt x="1668292" y="308100"/>
                  </a:lnTo>
                  <a:cubicBezTo>
                    <a:pt x="1658717" y="298340"/>
                    <a:pt x="1648864" y="288796"/>
                    <a:pt x="1638888" y="279437"/>
                  </a:cubicBezTo>
                  <a:lnTo>
                    <a:pt x="1653126" y="264333"/>
                  </a:lnTo>
                  <a:lnTo>
                    <a:pt x="1653126" y="264333"/>
                  </a:lnTo>
                  <a:close/>
                  <a:moveTo>
                    <a:pt x="1725835" y="339852"/>
                  </a:moveTo>
                  <a:cubicBezTo>
                    <a:pt x="1734978" y="350447"/>
                    <a:pt x="1743904" y="361164"/>
                    <a:pt x="1752614" y="372129"/>
                  </a:cubicBezTo>
                  <a:lnTo>
                    <a:pt x="1736305" y="384948"/>
                  </a:lnTo>
                  <a:cubicBezTo>
                    <a:pt x="1727750" y="374230"/>
                    <a:pt x="1719040" y="363728"/>
                    <a:pt x="1710082" y="353319"/>
                  </a:cubicBezTo>
                  <a:lnTo>
                    <a:pt x="1725835" y="339821"/>
                  </a:lnTo>
                  <a:lnTo>
                    <a:pt x="1725835" y="339821"/>
                  </a:lnTo>
                  <a:close/>
                  <a:moveTo>
                    <a:pt x="1790112" y="422599"/>
                  </a:moveTo>
                  <a:cubicBezTo>
                    <a:pt x="1798111" y="434089"/>
                    <a:pt x="1805772" y="445734"/>
                    <a:pt x="1813308" y="457533"/>
                  </a:cubicBezTo>
                  <a:lnTo>
                    <a:pt x="1795763" y="468621"/>
                  </a:lnTo>
                  <a:cubicBezTo>
                    <a:pt x="1788382" y="457069"/>
                    <a:pt x="1780876" y="445641"/>
                    <a:pt x="1773062" y="434398"/>
                  </a:cubicBezTo>
                  <a:lnTo>
                    <a:pt x="1790112" y="422568"/>
                  </a:lnTo>
                  <a:lnTo>
                    <a:pt x="1790112" y="422568"/>
                  </a:lnTo>
                  <a:close/>
                  <a:moveTo>
                    <a:pt x="1845245" y="511802"/>
                  </a:moveTo>
                  <a:cubicBezTo>
                    <a:pt x="1851948" y="524064"/>
                    <a:pt x="1858372" y="536480"/>
                    <a:pt x="1864580" y="549021"/>
                  </a:cubicBezTo>
                  <a:lnTo>
                    <a:pt x="1845925" y="558132"/>
                  </a:lnTo>
                  <a:cubicBezTo>
                    <a:pt x="1839870" y="545839"/>
                    <a:pt x="1833570" y="533701"/>
                    <a:pt x="1826991" y="521685"/>
                  </a:cubicBezTo>
                  <a:lnTo>
                    <a:pt x="1845245" y="511771"/>
                  </a:lnTo>
                  <a:lnTo>
                    <a:pt x="1845245" y="511771"/>
                  </a:lnTo>
                  <a:close/>
                  <a:moveTo>
                    <a:pt x="1890557" y="606347"/>
                  </a:moveTo>
                  <a:cubicBezTo>
                    <a:pt x="1895900" y="619289"/>
                    <a:pt x="1900996" y="632293"/>
                    <a:pt x="1905784" y="645420"/>
                  </a:cubicBezTo>
                  <a:lnTo>
                    <a:pt x="1886263" y="652431"/>
                  </a:lnTo>
                  <a:cubicBezTo>
                    <a:pt x="1881537" y="639551"/>
                    <a:pt x="1876565" y="626857"/>
                    <a:pt x="1871345" y="614162"/>
                  </a:cubicBezTo>
                  <a:lnTo>
                    <a:pt x="1890557" y="606317"/>
                  </a:lnTo>
                  <a:lnTo>
                    <a:pt x="1890557" y="606317"/>
                  </a:lnTo>
                  <a:close/>
                  <a:moveTo>
                    <a:pt x="1925460" y="705187"/>
                  </a:moveTo>
                  <a:cubicBezTo>
                    <a:pt x="1929382" y="718623"/>
                    <a:pt x="1933027" y="732120"/>
                    <a:pt x="1936424" y="745680"/>
                  </a:cubicBezTo>
                  <a:lnTo>
                    <a:pt x="1916255" y="750591"/>
                  </a:lnTo>
                  <a:cubicBezTo>
                    <a:pt x="1912981" y="737309"/>
                    <a:pt x="1909398" y="724090"/>
                    <a:pt x="1905537" y="710962"/>
                  </a:cubicBezTo>
                  <a:lnTo>
                    <a:pt x="1925460" y="705156"/>
                  </a:lnTo>
                  <a:lnTo>
                    <a:pt x="1925460" y="705156"/>
                  </a:lnTo>
                  <a:close/>
                  <a:moveTo>
                    <a:pt x="1949551" y="807207"/>
                  </a:moveTo>
                  <a:cubicBezTo>
                    <a:pt x="1952053" y="820952"/>
                    <a:pt x="1954215" y="834820"/>
                    <a:pt x="1956100" y="848658"/>
                  </a:cubicBezTo>
                  <a:lnTo>
                    <a:pt x="1935528" y="851407"/>
                  </a:lnTo>
                  <a:cubicBezTo>
                    <a:pt x="1933675" y="837878"/>
                    <a:pt x="1931544" y="824319"/>
                    <a:pt x="1929104" y="810852"/>
                  </a:cubicBezTo>
                  <a:lnTo>
                    <a:pt x="1949520" y="807207"/>
                  </a:lnTo>
                  <a:lnTo>
                    <a:pt x="1949520" y="807207"/>
                  </a:lnTo>
                  <a:close/>
                  <a:moveTo>
                    <a:pt x="1962616" y="911204"/>
                  </a:moveTo>
                  <a:cubicBezTo>
                    <a:pt x="1963605" y="925135"/>
                    <a:pt x="1964346" y="939157"/>
                    <a:pt x="1964717" y="953118"/>
                  </a:cubicBezTo>
                  <a:lnTo>
                    <a:pt x="1943961" y="953644"/>
                  </a:lnTo>
                  <a:cubicBezTo>
                    <a:pt x="1943559" y="939960"/>
                    <a:pt x="1942849" y="926277"/>
                    <a:pt x="1941891" y="912656"/>
                  </a:cubicBezTo>
                  <a:lnTo>
                    <a:pt x="1962585" y="911204"/>
                  </a:lnTo>
                  <a:lnTo>
                    <a:pt x="1962585" y="911204"/>
                  </a:lnTo>
                  <a:close/>
                  <a:moveTo>
                    <a:pt x="1964624" y="1016036"/>
                  </a:moveTo>
                  <a:cubicBezTo>
                    <a:pt x="1964130" y="1030028"/>
                    <a:pt x="1963358" y="1043927"/>
                    <a:pt x="1962339" y="1057888"/>
                  </a:cubicBezTo>
                  <a:lnTo>
                    <a:pt x="1941645" y="1056313"/>
                  </a:lnTo>
                  <a:cubicBezTo>
                    <a:pt x="1942663" y="1042630"/>
                    <a:pt x="1943405" y="1028978"/>
                    <a:pt x="1943868" y="1015264"/>
                  </a:cubicBezTo>
                  <a:lnTo>
                    <a:pt x="1964624" y="1016067"/>
                  </a:lnTo>
                  <a:lnTo>
                    <a:pt x="1964624" y="1016067"/>
                  </a:lnTo>
                  <a:close/>
                  <a:moveTo>
                    <a:pt x="1955575" y="1120466"/>
                  </a:moveTo>
                  <a:cubicBezTo>
                    <a:pt x="1953597" y="1134334"/>
                    <a:pt x="1951374" y="1148048"/>
                    <a:pt x="1948841" y="1161824"/>
                  </a:cubicBezTo>
                  <a:lnTo>
                    <a:pt x="1928425" y="1158055"/>
                  </a:lnTo>
                  <a:cubicBezTo>
                    <a:pt x="1930895" y="1144527"/>
                    <a:pt x="1933058" y="1131060"/>
                    <a:pt x="1935003" y="1117469"/>
                  </a:cubicBezTo>
                  <a:lnTo>
                    <a:pt x="1955544" y="1120466"/>
                  </a:lnTo>
                  <a:lnTo>
                    <a:pt x="1955544" y="1120466"/>
                  </a:lnTo>
                  <a:close/>
                  <a:moveTo>
                    <a:pt x="1935467" y="1223351"/>
                  </a:moveTo>
                  <a:cubicBezTo>
                    <a:pt x="1932007" y="1236910"/>
                    <a:pt x="1928363" y="1250408"/>
                    <a:pt x="1924347" y="1263813"/>
                  </a:cubicBezTo>
                  <a:lnTo>
                    <a:pt x="1904487" y="1257759"/>
                  </a:lnTo>
                  <a:cubicBezTo>
                    <a:pt x="1908502" y="1244756"/>
                    <a:pt x="1912023" y="1231382"/>
                    <a:pt x="1915359" y="1218162"/>
                  </a:cubicBezTo>
                  <a:lnTo>
                    <a:pt x="1935467" y="1223351"/>
                  </a:lnTo>
                  <a:lnTo>
                    <a:pt x="1935467" y="1223351"/>
                  </a:lnTo>
                  <a:close/>
                  <a:moveTo>
                    <a:pt x="1904425" y="1323487"/>
                  </a:moveTo>
                  <a:cubicBezTo>
                    <a:pt x="1899576" y="1336614"/>
                    <a:pt x="1894449" y="1349618"/>
                    <a:pt x="1889043" y="1362498"/>
                  </a:cubicBezTo>
                  <a:lnTo>
                    <a:pt x="1869924" y="1354405"/>
                  </a:lnTo>
                  <a:cubicBezTo>
                    <a:pt x="1875206" y="1341773"/>
                    <a:pt x="1880271" y="1329047"/>
                    <a:pt x="1884997" y="1316198"/>
                  </a:cubicBezTo>
                  <a:lnTo>
                    <a:pt x="1904425" y="1323456"/>
                  </a:lnTo>
                  <a:lnTo>
                    <a:pt x="1904425" y="1323456"/>
                  </a:lnTo>
                  <a:close/>
                  <a:moveTo>
                    <a:pt x="1862820" y="1419732"/>
                  </a:moveTo>
                  <a:cubicBezTo>
                    <a:pt x="1856550" y="1432241"/>
                    <a:pt x="1850125" y="1444658"/>
                    <a:pt x="1843330" y="1456889"/>
                  </a:cubicBezTo>
                  <a:lnTo>
                    <a:pt x="1825230" y="1446758"/>
                  </a:lnTo>
                  <a:cubicBezTo>
                    <a:pt x="1831902" y="1434836"/>
                    <a:pt x="1838172" y="1422604"/>
                    <a:pt x="1844288" y="1410404"/>
                  </a:cubicBezTo>
                  <a:lnTo>
                    <a:pt x="1862820" y="1419763"/>
                  </a:lnTo>
                  <a:lnTo>
                    <a:pt x="1862820" y="1419763"/>
                  </a:lnTo>
                  <a:close/>
                  <a:moveTo>
                    <a:pt x="1811177" y="1510911"/>
                  </a:moveTo>
                  <a:cubicBezTo>
                    <a:pt x="1803640" y="1522710"/>
                    <a:pt x="1795856" y="1534293"/>
                    <a:pt x="1787857" y="1545752"/>
                  </a:cubicBezTo>
                  <a:lnTo>
                    <a:pt x="1770869" y="1533829"/>
                  </a:lnTo>
                  <a:cubicBezTo>
                    <a:pt x="1778714" y="1522587"/>
                    <a:pt x="1786343" y="1511251"/>
                    <a:pt x="1793725" y="1499699"/>
                  </a:cubicBezTo>
                  <a:lnTo>
                    <a:pt x="1811177" y="1510911"/>
                  </a:lnTo>
                  <a:lnTo>
                    <a:pt x="1811177" y="1510911"/>
                  </a:lnTo>
                  <a:close/>
                  <a:moveTo>
                    <a:pt x="1750113" y="1596129"/>
                  </a:moveTo>
                  <a:cubicBezTo>
                    <a:pt x="1741371" y="1607063"/>
                    <a:pt x="1732414" y="1617750"/>
                    <a:pt x="1723209" y="1628313"/>
                  </a:cubicBezTo>
                  <a:lnTo>
                    <a:pt x="1707612" y="1614630"/>
                  </a:lnTo>
                  <a:cubicBezTo>
                    <a:pt x="1716631" y="1604314"/>
                    <a:pt x="1725403" y="1593812"/>
                    <a:pt x="1733959" y="1583125"/>
                  </a:cubicBezTo>
                  <a:lnTo>
                    <a:pt x="1750113" y="1596129"/>
                  </a:lnTo>
                  <a:lnTo>
                    <a:pt x="1750113" y="1596129"/>
                  </a:lnTo>
                  <a:close/>
                  <a:moveTo>
                    <a:pt x="1680338" y="1674397"/>
                  </a:moveTo>
                  <a:cubicBezTo>
                    <a:pt x="1670485" y="1684312"/>
                    <a:pt x="1660447" y="1694042"/>
                    <a:pt x="1650192" y="1703555"/>
                  </a:cubicBezTo>
                  <a:lnTo>
                    <a:pt x="1636138" y="1688266"/>
                  </a:lnTo>
                  <a:cubicBezTo>
                    <a:pt x="1646208" y="1678969"/>
                    <a:pt x="1655999" y="1669424"/>
                    <a:pt x="1665667" y="1659726"/>
                  </a:cubicBezTo>
                  <a:lnTo>
                    <a:pt x="1680338" y="1674397"/>
                  </a:lnTo>
                  <a:lnTo>
                    <a:pt x="1680338" y="1674397"/>
                  </a:lnTo>
                  <a:close/>
                  <a:moveTo>
                    <a:pt x="1602688" y="1744820"/>
                  </a:moveTo>
                  <a:cubicBezTo>
                    <a:pt x="1591816" y="1753623"/>
                    <a:pt x="1580820" y="1762241"/>
                    <a:pt x="1569607" y="1770611"/>
                  </a:cubicBezTo>
                  <a:lnTo>
                    <a:pt x="1557283" y="1753932"/>
                  </a:lnTo>
                  <a:cubicBezTo>
                    <a:pt x="1568279" y="1745747"/>
                    <a:pt x="1579028" y="1737284"/>
                    <a:pt x="1589684" y="1728666"/>
                  </a:cubicBezTo>
                  <a:lnTo>
                    <a:pt x="1602718" y="1744820"/>
                  </a:lnTo>
                  <a:lnTo>
                    <a:pt x="1602718" y="1744820"/>
                  </a:lnTo>
                  <a:close/>
                  <a:moveTo>
                    <a:pt x="1518056" y="1806595"/>
                  </a:moveTo>
                  <a:cubicBezTo>
                    <a:pt x="1506319" y="1814224"/>
                    <a:pt x="1494459" y="1821544"/>
                    <a:pt x="1482412" y="1828710"/>
                  </a:cubicBezTo>
                  <a:lnTo>
                    <a:pt x="1471849" y="1810857"/>
                  </a:lnTo>
                  <a:cubicBezTo>
                    <a:pt x="1483617" y="1803846"/>
                    <a:pt x="1495231" y="1796649"/>
                    <a:pt x="1506752" y="1789174"/>
                  </a:cubicBezTo>
                  <a:lnTo>
                    <a:pt x="1518056" y="1806595"/>
                  </a:lnTo>
                  <a:lnTo>
                    <a:pt x="1518056" y="1806595"/>
                  </a:lnTo>
                  <a:close/>
                  <a:moveTo>
                    <a:pt x="1427279" y="1859010"/>
                  </a:moveTo>
                  <a:cubicBezTo>
                    <a:pt x="1414801" y="1865342"/>
                    <a:pt x="1402229" y="1871427"/>
                    <a:pt x="1389504" y="1877203"/>
                  </a:cubicBezTo>
                  <a:lnTo>
                    <a:pt x="1380948" y="1858300"/>
                  </a:lnTo>
                  <a:cubicBezTo>
                    <a:pt x="1393427" y="1852617"/>
                    <a:pt x="1405720" y="1846686"/>
                    <a:pt x="1417951" y="1840478"/>
                  </a:cubicBezTo>
                  <a:lnTo>
                    <a:pt x="1427310" y="1859010"/>
                  </a:lnTo>
                  <a:lnTo>
                    <a:pt x="1427310" y="1859010"/>
                  </a:lnTo>
                  <a:close/>
                  <a:moveTo>
                    <a:pt x="1331374" y="1901480"/>
                  </a:moveTo>
                  <a:cubicBezTo>
                    <a:pt x="1318309" y="1906391"/>
                    <a:pt x="1305120" y="1911210"/>
                    <a:pt x="1291838" y="1915534"/>
                  </a:cubicBezTo>
                  <a:lnTo>
                    <a:pt x="1285444" y="1895797"/>
                  </a:lnTo>
                  <a:cubicBezTo>
                    <a:pt x="1298139" y="1891998"/>
                    <a:pt x="1311668" y="1886747"/>
                    <a:pt x="1324115" y="1882052"/>
                  </a:cubicBezTo>
                  <a:lnTo>
                    <a:pt x="1331374" y="1901480"/>
                  </a:lnTo>
                  <a:lnTo>
                    <a:pt x="1331374" y="1901480"/>
                  </a:lnTo>
                  <a:close/>
                  <a:moveTo>
                    <a:pt x="1231515" y="1933356"/>
                  </a:moveTo>
                  <a:cubicBezTo>
                    <a:pt x="1217987" y="1936877"/>
                    <a:pt x="1204365" y="1940151"/>
                    <a:pt x="1190683" y="1943085"/>
                  </a:cubicBezTo>
                  <a:lnTo>
                    <a:pt x="1186390" y="1922762"/>
                  </a:lnTo>
                  <a:cubicBezTo>
                    <a:pt x="1199763" y="1919858"/>
                    <a:pt x="1213045" y="1916708"/>
                    <a:pt x="1226327" y="1913248"/>
                  </a:cubicBezTo>
                  <a:lnTo>
                    <a:pt x="1231515" y="1933356"/>
                  </a:lnTo>
                  <a:lnTo>
                    <a:pt x="1231515" y="1933356"/>
                  </a:lnTo>
                  <a:close/>
                  <a:moveTo>
                    <a:pt x="1128846" y="1954359"/>
                  </a:moveTo>
                  <a:cubicBezTo>
                    <a:pt x="1115009" y="1956398"/>
                    <a:pt x="1101110" y="1958189"/>
                    <a:pt x="1087210" y="1959672"/>
                  </a:cubicBezTo>
                  <a:lnTo>
                    <a:pt x="1085110" y="1939039"/>
                  </a:lnTo>
                  <a:cubicBezTo>
                    <a:pt x="1098731" y="1937587"/>
                    <a:pt x="1112291" y="1935858"/>
                    <a:pt x="1125819" y="1933850"/>
                  </a:cubicBezTo>
                  <a:lnTo>
                    <a:pt x="1128815" y="1954390"/>
                  </a:lnTo>
                  <a:close/>
                </a:path>
              </a:pathLst>
            </a:custGeom>
            <a:solidFill>
              <a:srgbClr val="B3B3B3"/>
            </a:solidFill>
            <a:ln w="3088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17" name="Symbol zastępczy tekstu 9">
              <a:extLst>
                <a:ext uri="{FF2B5EF4-FFF2-40B4-BE49-F238E27FC236}">
                  <a16:creationId xmlns:a16="http://schemas.microsoft.com/office/drawing/2014/main" id="{386F5468-CEF3-02FF-6A99-4E76F1E86124}"/>
                </a:ext>
              </a:extLst>
            </p:cNvPr>
            <p:cNvSpPr txBox="1">
              <a:spLocks/>
            </p:cNvSpPr>
            <p:nvPr/>
          </p:nvSpPr>
          <p:spPr>
            <a:xfrm>
              <a:off x="6705693" y="2560130"/>
              <a:ext cx="1871673" cy="690018"/>
            </a:xfrm>
            <a:prstGeom prst="rect">
              <a:avLst/>
            </a:prstGeom>
          </p:spPr>
          <p:txBody>
            <a:bodyPr lIns="0" r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Brak wycierania</a:t>
              </a:r>
            </a:p>
          </p:txBody>
        </p:sp>
      </p:grpSp>
      <p:grpSp>
        <p:nvGrpSpPr>
          <p:cNvPr id="3" name="Grupa 2">
            <a:extLst>
              <a:ext uri="{FF2B5EF4-FFF2-40B4-BE49-F238E27FC236}">
                <a16:creationId xmlns:a16="http://schemas.microsoft.com/office/drawing/2014/main" id="{CB1E1D48-63BB-D410-9885-BB39768EAEF9}"/>
              </a:ext>
            </a:extLst>
          </p:cNvPr>
          <p:cNvGrpSpPr/>
          <p:nvPr/>
        </p:nvGrpSpPr>
        <p:grpSpPr>
          <a:xfrm>
            <a:off x="381371" y="2162272"/>
            <a:ext cx="1964716" cy="1965200"/>
            <a:chOff x="381371" y="2162272"/>
            <a:chExt cx="1964716" cy="1965200"/>
          </a:xfrm>
        </p:grpSpPr>
        <p:sp>
          <p:nvSpPr>
            <p:cNvPr id="10" name="Dowolny kształt: kształt 9">
              <a:extLst>
                <a:ext uri="{FF2B5EF4-FFF2-40B4-BE49-F238E27FC236}">
                  <a16:creationId xmlns:a16="http://schemas.microsoft.com/office/drawing/2014/main" id="{6BBC5A8E-13F4-3AAD-1FC4-591D7810CA79}"/>
                </a:ext>
              </a:extLst>
            </p:cNvPr>
            <p:cNvSpPr/>
            <p:nvPr/>
          </p:nvSpPr>
          <p:spPr>
            <a:xfrm>
              <a:off x="381371" y="2162272"/>
              <a:ext cx="1964716" cy="1965200"/>
            </a:xfrm>
            <a:custGeom>
              <a:avLst/>
              <a:gdLst>
                <a:gd name="connsiteX0" fmla="*/ 1024478 w 1964716"/>
                <a:gd name="connsiteY0" fmla="*/ 1964305 h 1965200"/>
                <a:gd name="connsiteX1" fmla="*/ 982595 w 1964716"/>
                <a:gd name="connsiteY1" fmla="*/ 1965201 h 1965200"/>
                <a:gd name="connsiteX2" fmla="*/ 982595 w 1964716"/>
                <a:gd name="connsiteY2" fmla="*/ 1944444 h 1965200"/>
                <a:gd name="connsiteX3" fmla="*/ 1023706 w 1964716"/>
                <a:gd name="connsiteY3" fmla="*/ 1943580 h 1965200"/>
                <a:gd name="connsiteX4" fmla="*/ 1024509 w 1964716"/>
                <a:gd name="connsiteY4" fmla="*/ 1964305 h 1965200"/>
                <a:gd name="connsiteX5" fmla="*/ 1024509 w 1964716"/>
                <a:gd name="connsiteY5" fmla="*/ 1964305 h 1965200"/>
                <a:gd name="connsiteX6" fmla="*/ 932836 w 1964716"/>
                <a:gd name="connsiteY6" fmla="*/ 1963934 h 1965200"/>
                <a:gd name="connsiteX7" fmla="*/ 890984 w 1964716"/>
                <a:gd name="connsiteY7" fmla="*/ 1960938 h 1965200"/>
                <a:gd name="connsiteX8" fmla="*/ 892930 w 1964716"/>
                <a:gd name="connsiteY8" fmla="*/ 1940275 h 1965200"/>
                <a:gd name="connsiteX9" fmla="*/ 933886 w 1964716"/>
                <a:gd name="connsiteY9" fmla="*/ 1943178 h 1965200"/>
                <a:gd name="connsiteX10" fmla="*/ 932836 w 1964716"/>
                <a:gd name="connsiteY10" fmla="*/ 1963903 h 1965200"/>
                <a:gd name="connsiteX11" fmla="*/ 932836 w 1964716"/>
                <a:gd name="connsiteY11" fmla="*/ 1963903 h 1965200"/>
                <a:gd name="connsiteX12" fmla="*/ 828561 w 1964716"/>
                <a:gd name="connsiteY12" fmla="*/ 1953185 h 1965200"/>
                <a:gd name="connsiteX13" fmla="*/ 787264 w 1964716"/>
                <a:gd name="connsiteY13" fmla="*/ 1945773 h 1965200"/>
                <a:gd name="connsiteX14" fmla="*/ 791434 w 1964716"/>
                <a:gd name="connsiteY14" fmla="*/ 1925449 h 1965200"/>
                <a:gd name="connsiteX15" fmla="*/ 831835 w 1964716"/>
                <a:gd name="connsiteY15" fmla="*/ 1932707 h 1965200"/>
                <a:gd name="connsiteX16" fmla="*/ 828561 w 1964716"/>
                <a:gd name="connsiteY16" fmla="*/ 1953216 h 1965200"/>
                <a:gd name="connsiteX17" fmla="*/ 828561 w 1964716"/>
                <a:gd name="connsiteY17" fmla="*/ 1953216 h 1965200"/>
                <a:gd name="connsiteX18" fmla="*/ 726015 w 1964716"/>
                <a:gd name="connsiteY18" fmla="*/ 1931348 h 1965200"/>
                <a:gd name="connsiteX19" fmla="*/ 685738 w 1964716"/>
                <a:gd name="connsiteY19" fmla="*/ 1919549 h 1965200"/>
                <a:gd name="connsiteX20" fmla="*/ 692008 w 1964716"/>
                <a:gd name="connsiteY20" fmla="*/ 1899781 h 1965200"/>
                <a:gd name="connsiteX21" fmla="*/ 731420 w 1964716"/>
                <a:gd name="connsiteY21" fmla="*/ 1911333 h 1965200"/>
                <a:gd name="connsiteX22" fmla="*/ 725984 w 1964716"/>
                <a:gd name="connsiteY22" fmla="*/ 1931348 h 1965200"/>
                <a:gd name="connsiteX23" fmla="*/ 725984 w 1964716"/>
                <a:gd name="connsiteY23" fmla="*/ 1931348 h 1965200"/>
                <a:gd name="connsiteX24" fmla="*/ 626373 w 1964716"/>
                <a:gd name="connsiteY24" fmla="*/ 1898639 h 1965200"/>
                <a:gd name="connsiteX25" fmla="*/ 587609 w 1964716"/>
                <a:gd name="connsiteY25" fmla="*/ 1882577 h 1965200"/>
                <a:gd name="connsiteX26" fmla="*/ 596041 w 1964716"/>
                <a:gd name="connsiteY26" fmla="*/ 1863612 h 1965200"/>
                <a:gd name="connsiteX27" fmla="*/ 633971 w 1964716"/>
                <a:gd name="connsiteY27" fmla="*/ 1879303 h 1965200"/>
                <a:gd name="connsiteX28" fmla="*/ 626373 w 1964716"/>
                <a:gd name="connsiteY28" fmla="*/ 1898608 h 1965200"/>
                <a:gd name="connsiteX29" fmla="*/ 626373 w 1964716"/>
                <a:gd name="connsiteY29" fmla="*/ 1898608 h 1965200"/>
                <a:gd name="connsiteX30" fmla="*/ 530900 w 1964716"/>
                <a:gd name="connsiteY30" fmla="*/ 1855427 h 1965200"/>
                <a:gd name="connsiteX31" fmla="*/ 494083 w 1964716"/>
                <a:gd name="connsiteY31" fmla="*/ 1835320 h 1965200"/>
                <a:gd name="connsiteX32" fmla="*/ 504430 w 1964716"/>
                <a:gd name="connsiteY32" fmla="*/ 1817343 h 1965200"/>
                <a:gd name="connsiteX33" fmla="*/ 540475 w 1964716"/>
                <a:gd name="connsiteY33" fmla="*/ 1837019 h 1965200"/>
                <a:gd name="connsiteX34" fmla="*/ 530900 w 1964716"/>
                <a:gd name="connsiteY34" fmla="*/ 1855427 h 1965200"/>
                <a:gd name="connsiteX35" fmla="*/ 530900 w 1964716"/>
                <a:gd name="connsiteY35" fmla="*/ 1855427 h 1965200"/>
                <a:gd name="connsiteX36" fmla="*/ 440524 w 1964716"/>
                <a:gd name="connsiteY36" fmla="*/ 1802270 h 1965200"/>
                <a:gd name="connsiteX37" fmla="*/ 406054 w 1964716"/>
                <a:gd name="connsiteY37" fmla="*/ 1778364 h 1965200"/>
                <a:gd name="connsiteX38" fmla="*/ 418285 w 1964716"/>
                <a:gd name="connsiteY38" fmla="*/ 1761592 h 1965200"/>
                <a:gd name="connsiteX39" fmla="*/ 452045 w 1964716"/>
                <a:gd name="connsiteY39" fmla="*/ 1785004 h 1965200"/>
                <a:gd name="connsiteX40" fmla="*/ 440524 w 1964716"/>
                <a:gd name="connsiteY40" fmla="*/ 1802270 h 1965200"/>
                <a:gd name="connsiteX41" fmla="*/ 440524 w 1964716"/>
                <a:gd name="connsiteY41" fmla="*/ 1802270 h 1965200"/>
                <a:gd name="connsiteX42" fmla="*/ 356326 w 1964716"/>
                <a:gd name="connsiteY42" fmla="*/ 1739817 h 1965200"/>
                <a:gd name="connsiteX43" fmla="*/ 324604 w 1964716"/>
                <a:gd name="connsiteY43" fmla="*/ 1712389 h 1965200"/>
                <a:gd name="connsiteX44" fmla="*/ 338565 w 1964716"/>
                <a:gd name="connsiteY44" fmla="*/ 1697038 h 1965200"/>
                <a:gd name="connsiteX45" fmla="*/ 369638 w 1964716"/>
                <a:gd name="connsiteY45" fmla="*/ 1723879 h 1965200"/>
                <a:gd name="connsiteX46" fmla="*/ 356326 w 1964716"/>
                <a:gd name="connsiteY46" fmla="*/ 1739817 h 1965200"/>
                <a:gd name="connsiteX47" fmla="*/ 356326 w 1964716"/>
                <a:gd name="connsiteY47" fmla="*/ 1739817 h 1965200"/>
                <a:gd name="connsiteX48" fmla="*/ 279262 w 1964716"/>
                <a:gd name="connsiteY48" fmla="*/ 1668745 h 1965200"/>
                <a:gd name="connsiteX49" fmla="*/ 250629 w 1964716"/>
                <a:gd name="connsiteY49" fmla="*/ 1638105 h 1965200"/>
                <a:gd name="connsiteX50" fmla="*/ 266166 w 1964716"/>
                <a:gd name="connsiteY50" fmla="*/ 1624329 h 1965200"/>
                <a:gd name="connsiteX51" fmla="*/ 294211 w 1964716"/>
                <a:gd name="connsiteY51" fmla="*/ 1654320 h 1965200"/>
                <a:gd name="connsiteX52" fmla="*/ 279293 w 1964716"/>
                <a:gd name="connsiteY52" fmla="*/ 1668745 h 1965200"/>
                <a:gd name="connsiteX53" fmla="*/ 279293 w 1964716"/>
                <a:gd name="connsiteY53" fmla="*/ 1668745 h 1965200"/>
                <a:gd name="connsiteX54" fmla="*/ 210167 w 1964716"/>
                <a:gd name="connsiteY54" fmla="*/ 1589983 h 1965200"/>
                <a:gd name="connsiteX55" fmla="*/ 184932 w 1964716"/>
                <a:gd name="connsiteY55" fmla="*/ 1556470 h 1965200"/>
                <a:gd name="connsiteX56" fmla="*/ 201766 w 1964716"/>
                <a:gd name="connsiteY56" fmla="*/ 1544331 h 1965200"/>
                <a:gd name="connsiteX57" fmla="*/ 226476 w 1964716"/>
                <a:gd name="connsiteY57" fmla="*/ 1577133 h 1965200"/>
                <a:gd name="connsiteX58" fmla="*/ 210167 w 1964716"/>
                <a:gd name="connsiteY58" fmla="*/ 1589952 h 1965200"/>
                <a:gd name="connsiteX59" fmla="*/ 210167 w 1964716"/>
                <a:gd name="connsiteY59" fmla="*/ 1589952 h 1965200"/>
                <a:gd name="connsiteX60" fmla="*/ 149752 w 1964716"/>
                <a:gd name="connsiteY60" fmla="*/ 1504301 h 1965200"/>
                <a:gd name="connsiteX61" fmla="*/ 128223 w 1964716"/>
                <a:gd name="connsiteY61" fmla="*/ 1468318 h 1965200"/>
                <a:gd name="connsiteX62" fmla="*/ 146261 w 1964716"/>
                <a:gd name="connsiteY62" fmla="*/ 1458094 h 1965200"/>
                <a:gd name="connsiteX63" fmla="*/ 167357 w 1964716"/>
                <a:gd name="connsiteY63" fmla="*/ 1493336 h 1965200"/>
                <a:gd name="connsiteX64" fmla="*/ 149752 w 1964716"/>
                <a:gd name="connsiteY64" fmla="*/ 1504332 h 1965200"/>
                <a:gd name="connsiteX65" fmla="*/ 149752 w 1964716"/>
                <a:gd name="connsiteY65" fmla="*/ 1504332 h 1965200"/>
                <a:gd name="connsiteX66" fmla="*/ 98849 w 1964716"/>
                <a:gd name="connsiteY66" fmla="*/ 1412628 h 1965200"/>
                <a:gd name="connsiteX67" fmla="*/ 81275 w 1964716"/>
                <a:gd name="connsiteY67" fmla="*/ 1374544 h 1965200"/>
                <a:gd name="connsiteX68" fmla="*/ 100332 w 1964716"/>
                <a:gd name="connsiteY68" fmla="*/ 1366328 h 1965200"/>
                <a:gd name="connsiteX69" fmla="*/ 117536 w 1964716"/>
                <a:gd name="connsiteY69" fmla="*/ 1403609 h 1965200"/>
                <a:gd name="connsiteX70" fmla="*/ 98849 w 1964716"/>
                <a:gd name="connsiteY70" fmla="*/ 1412628 h 1965200"/>
                <a:gd name="connsiteX71" fmla="*/ 98849 w 1964716"/>
                <a:gd name="connsiteY71" fmla="*/ 1412628 h 1965200"/>
                <a:gd name="connsiteX72" fmla="*/ 58017 w 1964716"/>
                <a:gd name="connsiteY72" fmla="*/ 1316105 h 1965200"/>
                <a:gd name="connsiteX73" fmla="*/ 44642 w 1964716"/>
                <a:gd name="connsiteY73" fmla="*/ 1276323 h 1965200"/>
                <a:gd name="connsiteX74" fmla="*/ 64472 w 1964716"/>
                <a:gd name="connsiteY74" fmla="*/ 1270176 h 1965200"/>
                <a:gd name="connsiteX75" fmla="*/ 77568 w 1964716"/>
                <a:gd name="connsiteY75" fmla="*/ 1309094 h 1965200"/>
                <a:gd name="connsiteX76" fmla="*/ 58047 w 1964716"/>
                <a:gd name="connsiteY76" fmla="*/ 1316105 h 1965200"/>
                <a:gd name="connsiteX77" fmla="*/ 58047 w 1964716"/>
                <a:gd name="connsiteY77" fmla="*/ 1316105 h 1965200"/>
                <a:gd name="connsiteX78" fmla="*/ 27809 w 1964716"/>
                <a:gd name="connsiteY78" fmla="*/ 1215660 h 1965200"/>
                <a:gd name="connsiteX79" fmla="*/ 18790 w 1964716"/>
                <a:gd name="connsiteY79" fmla="*/ 1174734 h 1965200"/>
                <a:gd name="connsiteX80" fmla="*/ 39144 w 1964716"/>
                <a:gd name="connsiteY80" fmla="*/ 1170688 h 1965200"/>
                <a:gd name="connsiteX81" fmla="*/ 48009 w 1964716"/>
                <a:gd name="connsiteY81" fmla="*/ 1210842 h 1965200"/>
                <a:gd name="connsiteX82" fmla="*/ 27809 w 1964716"/>
                <a:gd name="connsiteY82" fmla="*/ 1215629 h 1965200"/>
                <a:gd name="connsiteX83" fmla="*/ 27809 w 1964716"/>
                <a:gd name="connsiteY83" fmla="*/ 1215629 h 1965200"/>
                <a:gd name="connsiteX84" fmla="*/ 8504 w 1964716"/>
                <a:gd name="connsiteY84" fmla="*/ 1112620 h 1965200"/>
                <a:gd name="connsiteX85" fmla="*/ 3902 w 1964716"/>
                <a:gd name="connsiteY85" fmla="*/ 1070984 h 1965200"/>
                <a:gd name="connsiteX86" fmla="*/ 24566 w 1964716"/>
                <a:gd name="connsiteY86" fmla="*/ 1069162 h 1965200"/>
                <a:gd name="connsiteX87" fmla="*/ 29106 w 1964716"/>
                <a:gd name="connsiteY87" fmla="*/ 1110026 h 1965200"/>
                <a:gd name="connsiteX88" fmla="*/ 8504 w 1964716"/>
                <a:gd name="connsiteY88" fmla="*/ 1112651 h 1965200"/>
                <a:gd name="connsiteX89" fmla="*/ 8504 w 1964716"/>
                <a:gd name="connsiteY89" fmla="*/ 1112651 h 1965200"/>
                <a:gd name="connsiteX90" fmla="*/ 288 w 1964716"/>
                <a:gd name="connsiteY90" fmla="*/ 1008190 h 1965200"/>
                <a:gd name="connsiteX91" fmla="*/ 103 w 1964716"/>
                <a:gd name="connsiteY91" fmla="*/ 966215 h 1965200"/>
                <a:gd name="connsiteX92" fmla="*/ 20859 w 1964716"/>
                <a:gd name="connsiteY92" fmla="*/ 966616 h 1965200"/>
                <a:gd name="connsiteX93" fmla="*/ 21045 w 1964716"/>
                <a:gd name="connsiteY93" fmla="*/ 1007665 h 1965200"/>
                <a:gd name="connsiteX94" fmla="*/ 288 w 1964716"/>
                <a:gd name="connsiteY94" fmla="*/ 1008190 h 1965200"/>
                <a:gd name="connsiteX95" fmla="*/ 288 w 1964716"/>
                <a:gd name="connsiteY95" fmla="*/ 1008190 h 1965200"/>
                <a:gd name="connsiteX96" fmla="*/ 3130 w 1964716"/>
                <a:gd name="connsiteY96" fmla="*/ 903390 h 1965200"/>
                <a:gd name="connsiteX97" fmla="*/ 7361 w 1964716"/>
                <a:gd name="connsiteY97" fmla="*/ 861630 h 1965200"/>
                <a:gd name="connsiteX98" fmla="*/ 27932 w 1964716"/>
                <a:gd name="connsiteY98" fmla="*/ 864256 h 1965200"/>
                <a:gd name="connsiteX99" fmla="*/ 23793 w 1964716"/>
                <a:gd name="connsiteY99" fmla="*/ 905089 h 1965200"/>
                <a:gd name="connsiteX100" fmla="*/ 3099 w 1964716"/>
                <a:gd name="connsiteY100" fmla="*/ 903390 h 1965200"/>
                <a:gd name="connsiteX101" fmla="*/ 3099 w 1964716"/>
                <a:gd name="connsiteY101" fmla="*/ 903390 h 1965200"/>
                <a:gd name="connsiteX102" fmla="*/ 17029 w 1964716"/>
                <a:gd name="connsiteY102" fmla="*/ 799485 h 1965200"/>
                <a:gd name="connsiteX103" fmla="*/ 25678 w 1964716"/>
                <a:gd name="connsiteY103" fmla="*/ 758436 h 1965200"/>
                <a:gd name="connsiteX104" fmla="*/ 45878 w 1964716"/>
                <a:gd name="connsiteY104" fmla="*/ 763224 h 1965200"/>
                <a:gd name="connsiteX105" fmla="*/ 37415 w 1964716"/>
                <a:gd name="connsiteY105" fmla="*/ 803377 h 1965200"/>
                <a:gd name="connsiteX106" fmla="*/ 17029 w 1964716"/>
                <a:gd name="connsiteY106" fmla="*/ 799485 h 1965200"/>
                <a:gd name="connsiteX107" fmla="*/ 17029 w 1964716"/>
                <a:gd name="connsiteY107" fmla="*/ 799485 h 1965200"/>
                <a:gd name="connsiteX108" fmla="*/ 41924 w 1964716"/>
                <a:gd name="connsiteY108" fmla="*/ 697650 h 1965200"/>
                <a:gd name="connsiteX109" fmla="*/ 54928 w 1964716"/>
                <a:gd name="connsiteY109" fmla="*/ 657775 h 1965200"/>
                <a:gd name="connsiteX110" fmla="*/ 74510 w 1964716"/>
                <a:gd name="connsiteY110" fmla="*/ 664663 h 1965200"/>
                <a:gd name="connsiteX111" fmla="*/ 61785 w 1964716"/>
                <a:gd name="connsiteY111" fmla="*/ 703704 h 1965200"/>
                <a:gd name="connsiteX112" fmla="*/ 41924 w 1964716"/>
                <a:gd name="connsiteY112" fmla="*/ 697650 h 1965200"/>
                <a:gd name="connsiteX113" fmla="*/ 41924 w 1964716"/>
                <a:gd name="connsiteY113" fmla="*/ 697650 h 1965200"/>
                <a:gd name="connsiteX114" fmla="*/ 77661 w 1964716"/>
                <a:gd name="connsiteY114" fmla="*/ 599058 h 1965200"/>
                <a:gd name="connsiteX115" fmla="*/ 94865 w 1964716"/>
                <a:gd name="connsiteY115" fmla="*/ 560820 h 1965200"/>
                <a:gd name="connsiteX116" fmla="*/ 113552 w 1964716"/>
                <a:gd name="connsiteY116" fmla="*/ 569839 h 1965200"/>
                <a:gd name="connsiteX117" fmla="*/ 96718 w 1964716"/>
                <a:gd name="connsiteY117" fmla="*/ 607274 h 1965200"/>
                <a:gd name="connsiteX118" fmla="*/ 77661 w 1964716"/>
                <a:gd name="connsiteY118" fmla="*/ 599058 h 1965200"/>
                <a:gd name="connsiteX119" fmla="*/ 77661 w 1964716"/>
                <a:gd name="connsiteY119" fmla="*/ 599058 h 1965200"/>
                <a:gd name="connsiteX120" fmla="*/ 123683 w 1964716"/>
                <a:gd name="connsiteY120" fmla="*/ 504914 h 1965200"/>
                <a:gd name="connsiteX121" fmla="*/ 144871 w 1964716"/>
                <a:gd name="connsiteY121" fmla="*/ 468714 h 1965200"/>
                <a:gd name="connsiteX122" fmla="*/ 162539 w 1964716"/>
                <a:gd name="connsiteY122" fmla="*/ 479586 h 1965200"/>
                <a:gd name="connsiteX123" fmla="*/ 141783 w 1964716"/>
                <a:gd name="connsiteY123" fmla="*/ 515014 h 1965200"/>
                <a:gd name="connsiteX124" fmla="*/ 123652 w 1964716"/>
                <a:gd name="connsiteY124" fmla="*/ 504883 h 1965200"/>
                <a:gd name="connsiteX125" fmla="*/ 123652 w 1964716"/>
                <a:gd name="connsiteY125" fmla="*/ 504883 h 1965200"/>
                <a:gd name="connsiteX126" fmla="*/ 179558 w 1964716"/>
                <a:gd name="connsiteY126" fmla="*/ 416206 h 1965200"/>
                <a:gd name="connsiteX127" fmla="*/ 204484 w 1964716"/>
                <a:gd name="connsiteY127" fmla="*/ 382477 h 1965200"/>
                <a:gd name="connsiteX128" fmla="*/ 220885 w 1964716"/>
                <a:gd name="connsiteY128" fmla="*/ 395202 h 1965200"/>
                <a:gd name="connsiteX129" fmla="*/ 196484 w 1964716"/>
                <a:gd name="connsiteY129" fmla="*/ 428221 h 1965200"/>
                <a:gd name="connsiteX130" fmla="*/ 179558 w 1964716"/>
                <a:gd name="connsiteY130" fmla="*/ 416206 h 1965200"/>
                <a:gd name="connsiteX131" fmla="*/ 179558 w 1964716"/>
                <a:gd name="connsiteY131" fmla="*/ 416206 h 1965200"/>
                <a:gd name="connsiteX132" fmla="*/ 244514 w 1964716"/>
                <a:gd name="connsiteY132" fmla="*/ 333891 h 1965200"/>
                <a:gd name="connsiteX133" fmla="*/ 272868 w 1964716"/>
                <a:gd name="connsiteY133" fmla="*/ 303004 h 1965200"/>
                <a:gd name="connsiteX134" fmla="*/ 287787 w 1964716"/>
                <a:gd name="connsiteY134" fmla="*/ 317428 h 1965200"/>
                <a:gd name="connsiteX135" fmla="*/ 260019 w 1964716"/>
                <a:gd name="connsiteY135" fmla="*/ 347698 h 1965200"/>
                <a:gd name="connsiteX136" fmla="*/ 244483 w 1964716"/>
                <a:gd name="connsiteY136" fmla="*/ 333922 h 1965200"/>
                <a:gd name="connsiteX137" fmla="*/ 244483 w 1964716"/>
                <a:gd name="connsiteY137" fmla="*/ 333922 h 1965200"/>
                <a:gd name="connsiteX138" fmla="*/ 317840 w 1964716"/>
                <a:gd name="connsiteY138" fmla="*/ 258959 h 1965200"/>
                <a:gd name="connsiteX139" fmla="*/ 349314 w 1964716"/>
                <a:gd name="connsiteY139" fmla="*/ 231222 h 1965200"/>
                <a:gd name="connsiteX140" fmla="*/ 362627 w 1964716"/>
                <a:gd name="connsiteY140" fmla="*/ 247160 h 1965200"/>
                <a:gd name="connsiteX141" fmla="*/ 331801 w 1964716"/>
                <a:gd name="connsiteY141" fmla="*/ 274310 h 1965200"/>
                <a:gd name="connsiteX142" fmla="*/ 317840 w 1964716"/>
                <a:gd name="connsiteY142" fmla="*/ 258959 h 1965200"/>
                <a:gd name="connsiteX143" fmla="*/ 317840 w 1964716"/>
                <a:gd name="connsiteY143" fmla="*/ 258959 h 1965200"/>
                <a:gd name="connsiteX144" fmla="*/ 398610 w 1964716"/>
                <a:gd name="connsiteY144" fmla="*/ 192242 h 1965200"/>
                <a:gd name="connsiteX145" fmla="*/ 432864 w 1964716"/>
                <a:gd name="connsiteY145" fmla="*/ 167996 h 1965200"/>
                <a:gd name="connsiteX146" fmla="*/ 444478 w 1964716"/>
                <a:gd name="connsiteY146" fmla="*/ 185200 h 1965200"/>
                <a:gd name="connsiteX147" fmla="*/ 410965 w 1964716"/>
                <a:gd name="connsiteY147" fmla="*/ 208921 h 1965200"/>
                <a:gd name="connsiteX148" fmla="*/ 398641 w 1964716"/>
                <a:gd name="connsiteY148" fmla="*/ 192242 h 1965200"/>
                <a:gd name="connsiteX149" fmla="*/ 398641 w 1964716"/>
                <a:gd name="connsiteY149" fmla="*/ 192242 h 1965200"/>
                <a:gd name="connsiteX150" fmla="*/ 486114 w 1964716"/>
                <a:gd name="connsiteY150" fmla="*/ 134452 h 1965200"/>
                <a:gd name="connsiteX151" fmla="*/ 522746 w 1964716"/>
                <a:gd name="connsiteY151" fmla="*/ 114005 h 1965200"/>
                <a:gd name="connsiteX152" fmla="*/ 532445 w 1964716"/>
                <a:gd name="connsiteY152" fmla="*/ 132352 h 1965200"/>
                <a:gd name="connsiteX153" fmla="*/ 496585 w 1964716"/>
                <a:gd name="connsiteY153" fmla="*/ 152367 h 1965200"/>
                <a:gd name="connsiteX154" fmla="*/ 486114 w 1964716"/>
                <a:gd name="connsiteY154" fmla="*/ 134421 h 1965200"/>
                <a:gd name="connsiteX155" fmla="*/ 486114 w 1964716"/>
                <a:gd name="connsiteY155" fmla="*/ 134421 h 1965200"/>
                <a:gd name="connsiteX156" fmla="*/ 579239 w 1964716"/>
                <a:gd name="connsiteY156" fmla="*/ 86330 h 1965200"/>
                <a:gd name="connsiteX157" fmla="*/ 617848 w 1964716"/>
                <a:gd name="connsiteY157" fmla="*/ 69898 h 1965200"/>
                <a:gd name="connsiteX158" fmla="*/ 625477 w 1964716"/>
                <a:gd name="connsiteY158" fmla="*/ 89202 h 1965200"/>
                <a:gd name="connsiteX159" fmla="*/ 587702 w 1964716"/>
                <a:gd name="connsiteY159" fmla="*/ 105264 h 1965200"/>
                <a:gd name="connsiteX160" fmla="*/ 579270 w 1964716"/>
                <a:gd name="connsiteY160" fmla="*/ 86299 h 1965200"/>
                <a:gd name="connsiteX161" fmla="*/ 579270 w 1964716"/>
                <a:gd name="connsiteY161" fmla="*/ 86299 h 1965200"/>
                <a:gd name="connsiteX162" fmla="*/ 676966 w 1964716"/>
                <a:gd name="connsiteY162" fmla="*/ 48431 h 1965200"/>
                <a:gd name="connsiteX163" fmla="*/ 717119 w 1964716"/>
                <a:gd name="connsiteY163" fmla="*/ 36262 h 1965200"/>
                <a:gd name="connsiteX164" fmla="*/ 722679 w 1964716"/>
                <a:gd name="connsiteY164" fmla="*/ 56277 h 1965200"/>
                <a:gd name="connsiteX165" fmla="*/ 683391 w 1964716"/>
                <a:gd name="connsiteY165" fmla="*/ 68199 h 1965200"/>
                <a:gd name="connsiteX166" fmla="*/ 676997 w 1964716"/>
                <a:gd name="connsiteY166" fmla="*/ 48462 h 1965200"/>
                <a:gd name="connsiteX167" fmla="*/ 676997 w 1964716"/>
                <a:gd name="connsiteY167" fmla="*/ 48462 h 1965200"/>
                <a:gd name="connsiteX168" fmla="*/ 778214 w 1964716"/>
                <a:gd name="connsiteY168" fmla="*/ 21281 h 1965200"/>
                <a:gd name="connsiteX169" fmla="*/ 819449 w 1964716"/>
                <a:gd name="connsiteY169" fmla="*/ 13498 h 1965200"/>
                <a:gd name="connsiteX170" fmla="*/ 822846 w 1964716"/>
                <a:gd name="connsiteY170" fmla="*/ 33976 h 1965200"/>
                <a:gd name="connsiteX171" fmla="*/ 782508 w 1964716"/>
                <a:gd name="connsiteY171" fmla="*/ 41605 h 1965200"/>
                <a:gd name="connsiteX172" fmla="*/ 778214 w 1964716"/>
                <a:gd name="connsiteY172" fmla="*/ 21312 h 1965200"/>
                <a:gd name="connsiteX173" fmla="*/ 778214 w 1964716"/>
                <a:gd name="connsiteY173" fmla="*/ 21312 h 1965200"/>
                <a:gd name="connsiteX174" fmla="*/ 881779 w 1964716"/>
                <a:gd name="connsiteY174" fmla="*/ 5096 h 1965200"/>
                <a:gd name="connsiteX175" fmla="*/ 923601 w 1964716"/>
                <a:gd name="connsiteY175" fmla="*/ 1730 h 1965200"/>
                <a:gd name="connsiteX176" fmla="*/ 924774 w 1964716"/>
                <a:gd name="connsiteY176" fmla="*/ 22455 h 1965200"/>
                <a:gd name="connsiteX177" fmla="*/ 883849 w 1964716"/>
                <a:gd name="connsiteY177" fmla="*/ 25729 h 1965200"/>
                <a:gd name="connsiteX178" fmla="*/ 881748 w 1964716"/>
                <a:gd name="connsiteY178" fmla="*/ 5096 h 1965200"/>
                <a:gd name="connsiteX179" fmla="*/ 881748 w 1964716"/>
                <a:gd name="connsiteY179" fmla="*/ 5096 h 1965200"/>
                <a:gd name="connsiteX180" fmla="*/ 986487 w 1964716"/>
                <a:gd name="connsiteY180" fmla="*/ 0 h 1965200"/>
                <a:gd name="connsiteX181" fmla="*/ 1028432 w 1964716"/>
                <a:gd name="connsiteY181" fmla="*/ 1050 h 1965200"/>
                <a:gd name="connsiteX182" fmla="*/ 1027382 w 1964716"/>
                <a:gd name="connsiteY182" fmla="*/ 21776 h 1965200"/>
                <a:gd name="connsiteX183" fmla="*/ 986333 w 1964716"/>
                <a:gd name="connsiteY183" fmla="*/ 20756 h 1965200"/>
                <a:gd name="connsiteX184" fmla="*/ 986456 w 1964716"/>
                <a:gd name="connsiteY184" fmla="*/ 0 h 1965200"/>
                <a:gd name="connsiteX185" fmla="*/ 986456 w 1964716"/>
                <a:gd name="connsiteY185" fmla="*/ 0 h 1965200"/>
                <a:gd name="connsiteX186" fmla="*/ 1091164 w 1964716"/>
                <a:gd name="connsiteY186" fmla="*/ 5930 h 1965200"/>
                <a:gd name="connsiteX187" fmla="*/ 1132769 w 1964716"/>
                <a:gd name="connsiteY187" fmla="*/ 11397 h 1965200"/>
                <a:gd name="connsiteX188" fmla="*/ 1129495 w 1964716"/>
                <a:gd name="connsiteY188" fmla="*/ 31907 h 1965200"/>
                <a:gd name="connsiteX189" fmla="*/ 1088786 w 1964716"/>
                <a:gd name="connsiteY189" fmla="*/ 26563 h 1965200"/>
                <a:gd name="connsiteX190" fmla="*/ 1091133 w 1964716"/>
                <a:gd name="connsiteY190" fmla="*/ 5930 h 1965200"/>
                <a:gd name="connsiteX191" fmla="*/ 1091133 w 1964716"/>
                <a:gd name="connsiteY191" fmla="*/ 5930 h 1965200"/>
                <a:gd name="connsiteX192" fmla="*/ 1194605 w 1964716"/>
                <a:gd name="connsiteY192" fmla="*/ 22918 h 1965200"/>
                <a:gd name="connsiteX193" fmla="*/ 1235376 w 1964716"/>
                <a:gd name="connsiteY193" fmla="*/ 32802 h 1965200"/>
                <a:gd name="connsiteX194" fmla="*/ 1229971 w 1964716"/>
                <a:gd name="connsiteY194" fmla="*/ 52848 h 1965200"/>
                <a:gd name="connsiteX195" fmla="*/ 1190065 w 1964716"/>
                <a:gd name="connsiteY195" fmla="*/ 43180 h 1965200"/>
                <a:gd name="connsiteX196" fmla="*/ 1194605 w 1964716"/>
                <a:gd name="connsiteY196" fmla="*/ 22949 h 1965200"/>
                <a:gd name="connsiteX197" fmla="*/ 1194605 w 1964716"/>
                <a:gd name="connsiteY197" fmla="*/ 22949 h 1965200"/>
                <a:gd name="connsiteX198" fmla="*/ 1295637 w 1964716"/>
                <a:gd name="connsiteY198" fmla="*/ 50902 h 1965200"/>
                <a:gd name="connsiteX199" fmla="*/ 1335111 w 1964716"/>
                <a:gd name="connsiteY199" fmla="*/ 65110 h 1965200"/>
                <a:gd name="connsiteX200" fmla="*/ 1327637 w 1964716"/>
                <a:gd name="connsiteY200" fmla="*/ 84477 h 1965200"/>
                <a:gd name="connsiteX201" fmla="*/ 1288997 w 1964716"/>
                <a:gd name="connsiteY201" fmla="*/ 70577 h 1965200"/>
                <a:gd name="connsiteX202" fmla="*/ 1295637 w 1964716"/>
                <a:gd name="connsiteY202" fmla="*/ 50902 h 1965200"/>
                <a:gd name="connsiteX203" fmla="*/ 1295637 w 1964716"/>
                <a:gd name="connsiteY203" fmla="*/ 50902 h 1965200"/>
                <a:gd name="connsiteX204" fmla="*/ 1393087 w 1964716"/>
                <a:gd name="connsiteY204" fmla="*/ 89604 h 1965200"/>
                <a:gd name="connsiteX205" fmla="*/ 1430800 w 1964716"/>
                <a:gd name="connsiteY205" fmla="*/ 107951 h 1965200"/>
                <a:gd name="connsiteX206" fmla="*/ 1421225 w 1964716"/>
                <a:gd name="connsiteY206" fmla="*/ 126360 h 1965200"/>
                <a:gd name="connsiteX207" fmla="*/ 1384284 w 1964716"/>
                <a:gd name="connsiteY207" fmla="*/ 108383 h 1965200"/>
                <a:gd name="connsiteX208" fmla="*/ 1393056 w 1964716"/>
                <a:gd name="connsiteY208" fmla="*/ 89573 h 1965200"/>
                <a:gd name="connsiteX209" fmla="*/ 1393056 w 1964716"/>
                <a:gd name="connsiteY209" fmla="*/ 89573 h 1965200"/>
                <a:gd name="connsiteX210" fmla="*/ 1485810 w 1964716"/>
                <a:gd name="connsiteY210" fmla="*/ 138468 h 1965200"/>
                <a:gd name="connsiteX211" fmla="*/ 1521361 w 1964716"/>
                <a:gd name="connsiteY211" fmla="*/ 160737 h 1965200"/>
                <a:gd name="connsiteX212" fmla="*/ 1509933 w 1964716"/>
                <a:gd name="connsiteY212" fmla="*/ 178065 h 1965200"/>
                <a:gd name="connsiteX213" fmla="*/ 1475154 w 1964716"/>
                <a:gd name="connsiteY213" fmla="*/ 156259 h 1965200"/>
                <a:gd name="connsiteX214" fmla="*/ 1485810 w 1964716"/>
                <a:gd name="connsiteY214" fmla="*/ 138468 h 1965200"/>
                <a:gd name="connsiteX215" fmla="*/ 1485810 w 1964716"/>
                <a:gd name="connsiteY215" fmla="*/ 138468 h 1965200"/>
                <a:gd name="connsiteX216" fmla="*/ 1572820 w 1964716"/>
                <a:gd name="connsiteY216" fmla="*/ 196937 h 1965200"/>
                <a:gd name="connsiteX217" fmla="*/ 1605776 w 1964716"/>
                <a:gd name="connsiteY217" fmla="*/ 222851 h 1965200"/>
                <a:gd name="connsiteX218" fmla="*/ 1592556 w 1964716"/>
                <a:gd name="connsiteY218" fmla="*/ 238851 h 1965200"/>
                <a:gd name="connsiteX219" fmla="*/ 1560279 w 1964716"/>
                <a:gd name="connsiteY219" fmla="*/ 213462 h 1965200"/>
                <a:gd name="connsiteX220" fmla="*/ 1572820 w 1964716"/>
                <a:gd name="connsiteY220" fmla="*/ 196906 h 1965200"/>
                <a:gd name="connsiteX221" fmla="*/ 1572820 w 1964716"/>
                <a:gd name="connsiteY221" fmla="*/ 196906 h 1965200"/>
                <a:gd name="connsiteX222" fmla="*/ 1653126 w 1964716"/>
                <a:gd name="connsiteY222" fmla="*/ 264333 h 1965200"/>
                <a:gd name="connsiteX223" fmla="*/ 1683149 w 1964716"/>
                <a:gd name="connsiteY223" fmla="*/ 293614 h 1965200"/>
                <a:gd name="connsiteX224" fmla="*/ 1668292 w 1964716"/>
                <a:gd name="connsiteY224" fmla="*/ 308100 h 1965200"/>
                <a:gd name="connsiteX225" fmla="*/ 1638887 w 1964716"/>
                <a:gd name="connsiteY225" fmla="*/ 279437 h 1965200"/>
                <a:gd name="connsiteX226" fmla="*/ 1653126 w 1964716"/>
                <a:gd name="connsiteY226" fmla="*/ 264333 h 1965200"/>
                <a:gd name="connsiteX227" fmla="*/ 1653126 w 1964716"/>
                <a:gd name="connsiteY227" fmla="*/ 264333 h 1965200"/>
                <a:gd name="connsiteX228" fmla="*/ 1725835 w 1964716"/>
                <a:gd name="connsiteY228" fmla="*/ 339852 h 1965200"/>
                <a:gd name="connsiteX229" fmla="*/ 1752614 w 1964716"/>
                <a:gd name="connsiteY229" fmla="*/ 372129 h 1965200"/>
                <a:gd name="connsiteX230" fmla="*/ 1736306 w 1964716"/>
                <a:gd name="connsiteY230" fmla="*/ 384948 h 1965200"/>
                <a:gd name="connsiteX231" fmla="*/ 1710083 w 1964716"/>
                <a:gd name="connsiteY231" fmla="*/ 353319 h 1965200"/>
                <a:gd name="connsiteX232" fmla="*/ 1725835 w 1964716"/>
                <a:gd name="connsiteY232" fmla="*/ 339821 h 1965200"/>
                <a:gd name="connsiteX233" fmla="*/ 1725835 w 1964716"/>
                <a:gd name="connsiteY233" fmla="*/ 339821 h 1965200"/>
                <a:gd name="connsiteX234" fmla="*/ 1790111 w 1964716"/>
                <a:gd name="connsiteY234" fmla="*/ 422599 h 1965200"/>
                <a:gd name="connsiteX235" fmla="*/ 1813308 w 1964716"/>
                <a:gd name="connsiteY235" fmla="*/ 457533 h 1965200"/>
                <a:gd name="connsiteX236" fmla="*/ 1795764 w 1964716"/>
                <a:gd name="connsiteY236" fmla="*/ 468621 h 1965200"/>
                <a:gd name="connsiteX237" fmla="*/ 1773062 w 1964716"/>
                <a:gd name="connsiteY237" fmla="*/ 434398 h 1965200"/>
                <a:gd name="connsiteX238" fmla="*/ 1790111 w 1964716"/>
                <a:gd name="connsiteY238" fmla="*/ 422568 h 1965200"/>
                <a:gd name="connsiteX239" fmla="*/ 1790111 w 1964716"/>
                <a:gd name="connsiteY239" fmla="*/ 422568 h 1965200"/>
                <a:gd name="connsiteX240" fmla="*/ 1845245 w 1964716"/>
                <a:gd name="connsiteY240" fmla="*/ 511802 h 1965200"/>
                <a:gd name="connsiteX241" fmla="*/ 1864580 w 1964716"/>
                <a:gd name="connsiteY241" fmla="*/ 549021 h 1965200"/>
                <a:gd name="connsiteX242" fmla="*/ 1845925 w 1964716"/>
                <a:gd name="connsiteY242" fmla="*/ 558132 h 1965200"/>
                <a:gd name="connsiteX243" fmla="*/ 1826991 w 1964716"/>
                <a:gd name="connsiteY243" fmla="*/ 521685 h 1965200"/>
                <a:gd name="connsiteX244" fmla="*/ 1845245 w 1964716"/>
                <a:gd name="connsiteY244" fmla="*/ 511771 h 1965200"/>
                <a:gd name="connsiteX245" fmla="*/ 1845245 w 1964716"/>
                <a:gd name="connsiteY245" fmla="*/ 511771 h 1965200"/>
                <a:gd name="connsiteX246" fmla="*/ 1890557 w 1964716"/>
                <a:gd name="connsiteY246" fmla="*/ 606347 h 1965200"/>
                <a:gd name="connsiteX247" fmla="*/ 1905784 w 1964716"/>
                <a:gd name="connsiteY247" fmla="*/ 645420 h 1965200"/>
                <a:gd name="connsiteX248" fmla="*/ 1886263 w 1964716"/>
                <a:gd name="connsiteY248" fmla="*/ 652431 h 1965200"/>
                <a:gd name="connsiteX249" fmla="*/ 1871345 w 1964716"/>
                <a:gd name="connsiteY249" fmla="*/ 614162 h 1965200"/>
                <a:gd name="connsiteX250" fmla="*/ 1890557 w 1964716"/>
                <a:gd name="connsiteY250" fmla="*/ 606317 h 1965200"/>
                <a:gd name="connsiteX251" fmla="*/ 1890557 w 1964716"/>
                <a:gd name="connsiteY251" fmla="*/ 606317 h 1965200"/>
                <a:gd name="connsiteX252" fmla="*/ 1925459 w 1964716"/>
                <a:gd name="connsiteY252" fmla="*/ 705187 h 1965200"/>
                <a:gd name="connsiteX253" fmla="*/ 1936424 w 1964716"/>
                <a:gd name="connsiteY253" fmla="*/ 745680 h 1965200"/>
                <a:gd name="connsiteX254" fmla="*/ 1916255 w 1964716"/>
                <a:gd name="connsiteY254" fmla="*/ 750591 h 1965200"/>
                <a:gd name="connsiteX255" fmla="*/ 1905537 w 1964716"/>
                <a:gd name="connsiteY255" fmla="*/ 710962 h 1965200"/>
                <a:gd name="connsiteX256" fmla="*/ 1925459 w 1964716"/>
                <a:gd name="connsiteY256" fmla="*/ 705156 h 1965200"/>
                <a:gd name="connsiteX257" fmla="*/ 1925459 w 1964716"/>
                <a:gd name="connsiteY257" fmla="*/ 705156 h 1965200"/>
                <a:gd name="connsiteX258" fmla="*/ 1949551 w 1964716"/>
                <a:gd name="connsiteY258" fmla="*/ 807207 h 1965200"/>
                <a:gd name="connsiteX259" fmla="*/ 1956099 w 1964716"/>
                <a:gd name="connsiteY259" fmla="*/ 848658 h 1965200"/>
                <a:gd name="connsiteX260" fmla="*/ 1935529 w 1964716"/>
                <a:gd name="connsiteY260" fmla="*/ 851407 h 1965200"/>
                <a:gd name="connsiteX261" fmla="*/ 1929104 w 1964716"/>
                <a:gd name="connsiteY261" fmla="*/ 810852 h 1965200"/>
                <a:gd name="connsiteX262" fmla="*/ 1949520 w 1964716"/>
                <a:gd name="connsiteY262" fmla="*/ 807207 h 1965200"/>
                <a:gd name="connsiteX263" fmla="*/ 1949520 w 1964716"/>
                <a:gd name="connsiteY263" fmla="*/ 807207 h 1965200"/>
                <a:gd name="connsiteX264" fmla="*/ 1962616 w 1964716"/>
                <a:gd name="connsiteY264" fmla="*/ 911204 h 1965200"/>
                <a:gd name="connsiteX265" fmla="*/ 1964717 w 1964716"/>
                <a:gd name="connsiteY265" fmla="*/ 953118 h 1965200"/>
                <a:gd name="connsiteX266" fmla="*/ 1943961 w 1964716"/>
                <a:gd name="connsiteY266" fmla="*/ 953644 h 1965200"/>
                <a:gd name="connsiteX267" fmla="*/ 1941891 w 1964716"/>
                <a:gd name="connsiteY267" fmla="*/ 912656 h 1965200"/>
                <a:gd name="connsiteX268" fmla="*/ 1962586 w 1964716"/>
                <a:gd name="connsiteY268" fmla="*/ 911204 h 1965200"/>
                <a:gd name="connsiteX269" fmla="*/ 1962586 w 1964716"/>
                <a:gd name="connsiteY269" fmla="*/ 911204 h 1965200"/>
                <a:gd name="connsiteX270" fmla="*/ 1964624 w 1964716"/>
                <a:gd name="connsiteY270" fmla="*/ 1016036 h 1965200"/>
                <a:gd name="connsiteX271" fmla="*/ 1962339 w 1964716"/>
                <a:gd name="connsiteY271" fmla="*/ 1057888 h 1965200"/>
                <a:gd name="connsiteX272" fmla="*/ 1941644 w 1964716"/>
                <a:gd name="connsiteY272" fmla="*/ 1056313 h 1965200"/>
                <a:gd name="connsiteX273" fmla="*/ 1943868 w 1964716"/>
                <a:gd name="connsiteY273" fmla="*/ 1015264 h 1965200"/>
                <a:gd name="connsiteX274" fmla="*/ 1964624 w 1964716"/>
                <a:gd name="connsiteY274" fmla="*/ 1016067 h 1965200"/>
                <a:gd name="connsiteX275" fmla="*/ 1964624 w 1964716"/>
                <a:gd name="connsiteY275" fmla="*/ 1016067 h 1965200"/>
                <a:gd name="connsiteX276" fmla="*/ 1955574 w 1964716"/>
                <a:gd name="connsiteY276" fmla="*/ 1120466 h 1965200"/>
                <a:gd name="connsiteX277" fmla="*/ 1948841 w 1964716"/>
                <a:gd name="connsiteY277" fmla="*/ 1161824 h 1965200"/>
                <a:gd name="connsiteX278" fmla="*/ 1928424 w 1964716"/>
                <a:gd name="connsiteY278" fmla="*/ 1158055 h 1965200"/>
                <a:gd name="connsiteX279" fmla="*/ 1935003 w 1964716"/>
                <a:gd name="connsiteY279" fmla="*/ 1117469 h 1965200"/>
                <a:gd name="connsiteX280" fmla="*/ 1955543 w 1964716"/>
                <a:gd name="connsiteY280" fmla="*/ 1120466 h 1965200"/>
                <a:gd name="connsiteX281" fmla="*/ 1955543 w 1964716"/>
                <a:gd name="connsiteY281" fmla="*/ 1120466 h 1965200"/>
                <a:gd name="connsiteX282" fmla="*/ 1935467 w 1964716"/>
                <a:gd name="connsiteY282" fmla="*/ 1223351 h 1965200"/>
                <a:gd name="connsiteX283" fmla="*/ 1924347 w 1964716"/>
                <a:gd name="connsiteY283" fmla="*/ 1263813 h 1965200"/>
                <a:gd name="connsiteX284" fmla="*/ 1904487 w 1964716"/>
                <a:gd name="connsiteY284" fmla="*/ 1257759 h 1965200"/>
                <a:gd name="connsiteX285" fmla="*/ 1915359 w 1964716"/>
                <a:gd name="connsiteY285" fmla="*/ 1218162 h 1965200"/>
                <a:gd name="connsiteX286" fmla="*/ 1935467 w 1964716"/>
                <a:gd name="connsiteY286" fmla="*/ 1223351 h 1965200"/>
                <a:gd name="connsiteX287" fmla="*/ 1935467 w 1964716"/>
                <a:gd name="connsiteY287" fmla="*/ 1223351 h 1965200"/>
                <a:gd name="connsiteX288" fmla="*/ 1904425 w 1964716"/>
                <a:gd name="connsiteY288" fmla="*/ 1323487 h 1965200"/>
                <a:gd name="connsiteX289" fmla="*/ 1889043 w 1964716"/>
                <a:gd name="connsiteY289" fmla="*/ 1362498 h 1965200"/>
                <a:gd name="connsiteX290" fmla="*/ 1869924 w 1964716"/>
                <a:gd name="connsiteY290" fmla="*/ 1354405 h 1965200"/>
                <a:gd name="connsiteX291" fmla="*/ 1884997 w 1964716"/>
                <a:gd name="connsiteY291" fmla="*/ 1316198 h 1965200"/>
                <a:gd name="connsiteX292" fmla="*/ 1904425 w 1964716"/>
                <a:gd name="connsiteY292" fmla="*/ 1323456 h 1965200"/>
                <a:gd name="connsiteX293" fmla="*/ 1904425 w 1964716"/>
                <a:gd name="connsiteY293" fmla="*/ 1323456 h 1965200"/>
                <a:gd name="connsiteX294" fmla="*/ 1862820 w 1964716"/>
                <a:gd name="connsiteY294" fmla="*/ 1419732 h 1965200"/>
                <a:gd name="connsiteX295" fmla="*/ 1843330 w 1964716"/>
                <a:gd name="connsiteY295" fmla="*/ 1456889 h 1965200"/>
                <a:gd name="connsiteX296" fmla="*/ 1825230 w 1964716"/>
                <a:gd name="connsiteY296" fmla="*/ 1446758 h 1965200"/>
                <a:gd name="connsiteX297" fmla="*/ 1844287 w 1964716"/>
                <a:gd name="connsiteY297" fmla="*/ 1410404 h 1965200"/>
                <a:gd name="connsiteX298" fmla="*/ 1862820 w 1964716"/>
                <a:gd name="connsiteY298" fmla="*/ 1419763 h 1965200"/>
                <a:gd name="connsiteX299" fmla="*/ 1862820 w 1964716"/>
                <a:gd name="connsiteY299" fmla="*/ 1419763 h 1965200"/>
                <a:gd name="connsiteX300" fmla="*/ 1811176 w 1964716"/>
                <a:gd name="connsiteY300" fmla="*/ 1510911 h 1965200"/>
                <a:gd name="connsiteX301" fmla="*/ 1787857 w 1964716"/>
                <a:gd name="connsiteY301" fmla="*/ 1545752 h 1965200"/>
                <a:gd name="connsiteX302" fmla="*/ 1770869 w 1964716"/>
                <a:gd name="connsiteY302" fmla="*/ 1533829 h 1965200"/>
                <a:gd name="connsiteX303" fmla="*/ 1793725 w 1964716"/>
                <a:gd name="connsiteY303" fmla="*/ 1499699 h 1965200"/>
                <a:gd name="connsiteX304" fmla="*/ 1811176 w 1964716"/>
                <a:gd name="connsiteY304" fmla="*/ 1510911 h 1965200"/>
                <a:gd name="connsiteX305" fmla="*/ 1811176 w 1964716"/>
                <a:gd name="connsiteY305" fmla="*/ 1510911 h 1965200"/>
                <a:gd name="connsiteX306" fmla="*/ 1750112 w 1964716"/>
                <a:gd name="connsiteY306" fmla="*/ 1596129 h 1965200"/>
                <a:gd name="connsiteX307" fmla="*/ 1723210 w 1964716"/>
                <a:gd name="connsiteY307" fmla="*/ 1628313 h 1965200"/>
                <a:gd name="connsiteX308" fmla="*/ 1707611 w 1964716"/>
                <a:gd name="connsiteY308" fmla="*/ 1614630 h 1965200"/>
                <a:gd name="connsiteX309" fmla="*/ 1733958 w 1964716"/>
                <a:gd name="connsiteY309" fmla="*/ 1583125 h 1965200"/>
                <a:gd name="connsiteX310" fmla="*/ 1750112 w 1964716"/>
                <a:gd name="connsiteY310" fmla="*/ 1596129 h 1965200"/>
                <a:gd name="connsiteX311" fmla="*/ 1750112 w 1964716"/>
                <a:gd name="connsiteY311" fmla="*/ 1596129 h 1965200"/>
                <a:gd name="connsiteX312" fmla="*/ 1680338 w 1964716"/>
                <a:gd name="connsiteY312" fmla="*/ 1674397 h 1965200"/>
                <a:gd name="connsiteX313" fmla="*/ 1650192 w 1964716"/>
                <a:gd name="connsiteY313" fmla="*/ 1703555 h 1965200"/>
                <a:gd name="connsiteX314" fmla="*/ 1636138 w 1964716"/>
                <a:gd name="connsiteY314" fmla="*/ 1688266 h 1965200"/>
                <a:gd name="connsiteX315" fmla="*/ 1665667 w 1964716"/>
                <a:gd name="connsiteY315" fmla="*/ 1659726 h 1965200"/>
                <a:gd name="connsiteX316" fmla="*/ 1680338 w 1964716"/>
                <a:gd name="connsiteY316" fmla="*/ 1674397 h 1965200"/>
                <a:gd name="connsiteX317" fmla="*/ 1680338 w 1964716"/>
                <a:gd name="connsiteY317" fmla="*/ 1674397 h 1965200"/>
                <a:gd name="connsiteX318" fmla="*/ 1602688 w 1964716"/>
                <a:gd name="connsiteY318" fmla="*/ 1744820 h 1965200"/>
                <a:gd name="connsiteX319" fmla="*/ 1569607 w 1964716"/>
                <a:gd name="connsiteY319" fmla="*/ 1770611 h 1965200"/>
                <a:gd name="connsiteX320" fmla="*/ 1557283 w 1964716"/>
                <a:gd name="connsiteY320" fmla="*/ 1753932 h 1965200"/>
                <a:gd name="connsiteX321" fmla="*/ 1589684 w 1964716"/>
                <a:gd name="connsiteY321" fmla="*/ 1728666 h 1965200"/>
                <a:gd name="connsiteX322" fmla="*/ 1602718 w 1964716"/>
                <a:gd name="connsiteY322" fmla="*/ 1744820 h 1965200"/>
                <a:gd name="connsiteX323" fmla="*/ 1602718 w 1964716"/>
                <a:gd name="connsiteY323" fmla="*/ 1744820 h 1965200"/>
                <a:gd name="connsiteX324" fmla="*/ 1518057 w 1964716"/>
                <a:gd name="connsiteY324" fmla="*/ 1806595 h 1965200"/>
                <a:gd name="connsiteX325" fmla="*/ 1482413 w 1964716"/>
                <a:gd name="connsiteY325" fmla="*/ 1828710 h 1965200"/>
                <a:gd name="connsiteX326" fmla="*/ 1471849 w 1964716"/>
                <a:gd name="connsiteY326" fmla="*/ 1810857 h 1965200"/>
                <a:gd name="connsiteX327" fmla="*/ 1506721 w 1964716"/>
                <a:gd name="connsiteY327" fmla="*/ 1789174 h 1965200"/>
                <a:gd name="connsiteX328" fmla="*/ 1518026 w 1964716"/>
                <a:gd name="connsiteY328" fmla="*/ 1806595 h 1965200"/>
                <a:gd name="connsiteX329" fmla="*/ 1518026 w 1964716"/>
                <a:gd name="connsiteY329" fmla="*/ 1806595 h 1965200"/>
                <a:gd name="connsiteX330" fmla="*/ 1427279 w 1964716"/>
                <a:gd name="connsiteY330" fmla="*/ 1859010 h 1965200"/>
                <a:gd name="connsiteX331" fmla="*/ 1389473 w 1964716"/>
                <a:gd name="connsiteY331" fmla="*/ 1877203 h 1965200"/>
                <a:gd name="connsiteX332" fmla="*/ 1380917 w 1964716"/>
                <a:gd name="connsiteY332" fmla="*/ 1858300 h 1965200"/>
                <a:gd name="connsiteX333" fmla="*/ 1417920 w 1964716"/>
                <a:gd name="connsiteY333" fmla="*/ 1840478 h 1965200"/>
                <a:gd name="connsiteX334" fmla="*/ 1427279 w 1964716"/>
                <a:gd name="connsiteY334" fmla="*/ 1859010 h 1965200"/>
                <a:gd name="connsiteX335" fmla="*/ 1427279 w 1964716"/>
                <a:gd name="connsiteY335" fmla="*/ 1859010 h 1965200"/>
                <a:gd name="connsiteX336" fmla="*/ 1331374 w 1964716"/>
                <a:gd name="connsiteY336" fmla="*/ 1901480 h 1965200"/>
                <a:gd name="connsiteX337" fmla="*/ 1291838 w 1964716"/>
                <a:gd name="connsiteY337" fmla="*/ 1915534 h 1965200"/>
                <a:gd name="connsiteX338" fmla="*/ 1285445 w 1964716"/>
                <a:gd name="connsiteY338" fmla="*/ 1895797 h 1965200"/>
                <a:gd name="connsiteX339" fmla="*/ 1324116 w 1964716"/>
                <a:gd name="connsiteY339" fmla="*/ 1882052 h 1965200"/>
                <a:gd name="connsiteX340" fmla="*/ 1331374 w 1964716"/>
                <a:gd name="connsiteY340" fmla="*/ 1901480 h 1965200"/>
                <a:gd name="connsiteX341" fmla="*/ 1331374 w 1964716"/>
                <a:gd name="connsiteY341" fmla="*/ 1901480 h 1965200"/>
                <a:gd name="connsiteX342" fmla="*/ 1231546 w 1964716"/>
                <a:gd name="connsiteY342" fmla="*/ 1933356 h 1965200"/>
                <a:gd name="connsiteX343" fmla="*/ 1190714 w 1964716"/>
                <a:gd name="connsiteY343" fmla="*/ 1943085 h 1965200"/>
                <a:gd name="connsiteX344" fmla="*/ 1186420 w 1964716"/>
                <a:gd name="connsiteY344" fmla="*/ 1922762 h 1965200"/>
                <a:gd name="connsiteX345" fmla="*/ 1226357 w 1964716"/>
                <a:gd name="connsiteY345" fmla="*/ 1913248 h 1965200"/>
                <a:gd name="connsiteX346" fmla="*/ 1231546 w 1964716"/>
                <a:gd name="connsiteY346" fmla="*/ 1933356 h 1965200"/>
                <a:gd name="connsiteX347" fmla="*/ 1231546 w 1964716"/>
                <a:gd name="connsiteY347" fmla="*/ 1933356 h 1965200"/>
                <a:gd name="connsiteX348" fmla="*/ 1128846 w 1964716"/>
                <a:gd name="connsiteY348" fmla="*/ 1954359 h 1965200"/>
                <a:gd name="connsiteX349" fmla="*/ 1087210 w 1964716"/>
                <a:gd name="connsiteY349" fmla="*/ 1959672 h 1965200"/>
                <a:gd name="connsiteX350" fmla="*/ 1085110 w 1964716"/>
                <a:gd name="connsiteY350" fmla="*/ 1939039 h 1965200"/>
                <a:gd name="connsiteX351" fmla="*/ 1125819 w 1964716"/>
                <a:gd name="connsiteY351" fmla="*/ 1933850 h 1965200"/>
                <a:gd name="connsiteX352" fmla="*/ 1128846 w 1964716"/>
                <a:gd name="connsiteY352" fmla="*/ 1954390 h 1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1964716" h="1965200">
                  <a:moveTo>
                    <a:pt x="1024478" y="1964305"/>
                  </a:moveTo>
                  <a:cubicBezTo>
                    <a:pt x="1010486" y="1964861"/>
                    <a:pt x="996587" y="1965139"/>
                    <a:pt x="982595" y="1965201"/>
                  </a:cubicBezTo>
                  <a:lnTo>
                    <a:pt x="982595" y="1944444"/>
                  </a:lnTo>
                  <a:cubicBezTo>
                    <a:pt x="996340" y="1944383"/>
                    <a:pt x="1009961" y="1944135"/>
                    <a:pt x="1023706" y="1943580"/>
                  </a:cubicBezTo>
                  <a:lnTo>
                    <a:pt x="1024509" y="1964305"/>
                  </a:lnTo>
                  <a:lnTo>
                    <a:pt x="1024509" y="1964305"/>
                  </a:lnTo>
                  <a:close/>
                  <a:moveTo>
                    <a:pt x="932836" y="1963934"/>
                  </a:moveTo>
                  <a:cubicBezTo>
                    <a:pt x="918906" y="1963286"/>
                    <a:pt x="904883" y="1962235"/>
                    <a:pt x="890984" y="1960938"/>
                  </a:cubicBezTo>
                  <a:lnTo>
                    <a:pt x="892930" y="1940275"/>
                  </a:lnTo>
                  <a:cubicBezTo>
                    <a:pt x="906520" y="1941541"/>
                    <a:pt x="920234" y="1942560"/>
                    <a:pt x="933886" y="1943178"/>
                  </a:cubicBezTo>
                  <a:lnTo>
                    <a:pt x="932836" y="1963903"/>
                  </a:lnTo>
                  <a:lnTo>
                    <a:pt x="932836" y="1963903"/>
                  </a:lnTo>
                  <a:close/>
                  <a:moveTo>
                    <a:pt x="828561" y="1953185"/>
                  </a:moveTo>
                  <a:cubicBezTo>
                    <a:pt x="814754" y="1951054"/>
                    <a:pt x="800947" y="1948552"/>
                    <a:pt x="787264" y="1945773"/>
                  </a:cubicBezTo>
                  <a:lnTo>
                    <a:pt x="791434" y="1925449"/>
                  </a:lnTo>
                  <a:cubicBezTo>
                    <a:pt x="804808" y="1928167"/>
                    <a:pt x="818337" y="1930638"/>
                    <a:pt x="831835" y="1932707"/>
                  </a:cubicBezTo>
                  <a:lnTo>
                    <a:pt x="828561" y="1953216"/>
                  </a:lnTo>
                  <a:lnTo>
                    <a:pt x="828561" y="1953216"/>
                  </a:lnTo>
                  <a:close/>
                  <a:moveTo>
                    <a:pt x="726015" y="1931348"/>
                  </a:moveTo>
                  <a:cubicBezTo>
                    <a:pt x="712517" y="1927796"/>
                    <a:pt x="699050" y="1923750"/>
                    <a:pt x="685738" y="1919549"/>
                  </a:cubicBezTo>
                  <a:lnTo>
                    <a:pt x="692008" y="1899781"/>
                  </a:lnTo>
                  <a:cubicBezTo>
                    <a:pt x="705012" y="1903890"/>
                    <a:pt x="718231" y="1907843"/>
                    <a:pt x="731420" y="1911333"/>
                  </a:cubicBezTo>
                  <a:lnTo>
                    <a:pt x="725984" y="1931348"/>
                  </a:lnTo>
                  <a:lnTo>
                    <a:pt x="725984" y="1931348"/>
                  </a:lnTo>
                  <a:close/>
                  <a:moveTo>
                    <a:pt x="626373" y="1898639"/>
                  </a:moveTo>
                  <a:cubicBezTo>
                    <a:pt x="613369" y="1893542"/>
                    <a:pt x="600397" y="1888230"/>
                    <a:pt x="587609" y="1882577"/>
                  </a:cubicBezTo>
                  <a:lnTo>
                    <a:pt x="596041" y="1863612"/>
                  </a:lnTo>
                  <a:cubicBezTo>
                    <a:pt x="608520" y="1869141"/>
                    <a:pt x="621245" y="1874330"/>
                    <a:pt x="633971" y="1879303"/>
                  </a:cubicBezTo>
                  <a:lnTo>
                    <a:pt x="626373" y="1898608"/>
                  </a:lnTo>
                  <a:lnTo>
                    <a:pt x="626373" y="1898608"/>
                  </a:lnTo>
                  <a:close/>
                  <a:moveTo>
                    <a:pt x="530900" y="1855427"/>
                  </a:moveTo>
                  <a:cubicBezTo>
                    <a:pt x="518484" y="1849034"/>
                    <a:pt x="506221" y="1842269"/>
                    <a:pt x="494083" y="1835320"/>
                  </a:cubicBezTo>
                  <a:lnTo>
                    <a:pt x="504430" y="1817343"/>
                  </a:lnTo>
                  <a:cubicBezTo>
                    <a:pt x="516321" y="1824139"/>
                    <a:pt x="528306" y="1830748"/>
                    <a:pt x="540475" y="1837019"/>
                  </a:cubicBezTo>
                  <a:lnTo>
                    <a:pt x="530900" y="1855427"/>
                  </a:lnTo>
                  <a:lnTo>
                    <a:pt x="530900" y="1855427"/>
                  </a:lnTo>
                  <a:close/>
                  <a:moveTo>
                    <a:pt x="440524" y="1802270"/>
                  </a:moveTo>
                  <a:cubicBezTo>
                    <a:pt x="428849" y="1794549"/>
                    <a:pt x="417390" y="1786580"/>
                    <a:pt x="406054" y="1778364"/>
                  </a:cubicBezTo>
                  <a:lnTo>
                    <a:pt x="418285" y="1761592"/>
                  </a:lnTo>
                  <a:cubicBezTo>
                    <a:pt x="429374" y="1769623"/>
                    <a:pt x="440617" y="1777437"/>
                    <a:pt x="452045" y="1785004"/>
                  </a:cubicBezTo>
                  <a:lnTo>
                    <a:pt x="440524" y="1802270"/>
                  </a:lnTo>
                  <a:lnTo>
                    <a:pt x="440524" y="1802270"/>
                  </a:lnTo>
                  <a:close/>
                  <a:moveTo>
                    <a:pt x="356326" y="1739817"/>
                  </a:moveTo>
                  <a:cubicBezTo>
                    <a:pt x="345577" y="1730890"/>
                    <a:pt x="334952" y="1721778"/>
                    <a:pt x="324604" y="1712389"/>
                  </a:cubicBezTo>
                  <a:lnTo>
                    <a:pt x="338565" y="1697038"/>
                  </a:lnTo>
                  <a:cubicBezTo>
                    <a:pt x="348727" y="1706211"/>
                    <a:pt x="359105" y="1715137"/>
                    <a:pt x="369638" y="1723879"/>
                  </a:cubicBezTo>
                  <a:lnTo>
                    <a:pt x="356326" y="1739817"/>
                  </a:lnTo>
                  <a:lnTo>
                    <a:pt x="356326" y="1739817"/>
                  </a:lnTo>
                  <a:close/>
                  <a:moveTo>
                    <a:pt x="279262" y="1668745"/>
                  </a:moveTo>
                  <a:cubicBezTo>
                    <a:pt x="269532" y="1658707"/>
                    <a:pt x="259926" y="1648545"/>
                    <a:pt x="250629" y="1638105"/>
                  </a:cubicBezTo>
                  <a:lnTo>
                    <a:pt x="266166" y="1624329"/>
                  </a:lnTo>
                  <a:cubicBezTo>
                    <a:pt x="275247" y="1634553"/>
                    <a:pt x="284698" y="1644498"/>
                    <a:pt x="294211" y="1654320"/>
                  </a:cubicBezTo>
                  <a:lnTo>
                    <a:pt x="279293" y="1668745"/>
                  </a:lnTo>
                  <a:lnTo>
                    <a:pt x="279293" y="1668745"/>
                  </a:lnTo>
                  <a:close/>
                  <a:moveTo>
                    <a:pt x="210167" y="1589983"/>
                  </a:moveTo>
                  <a:cubicBezTo>
                    <a:pt x="201488" y="1579017"/>
                    <a:pt x="193117" y="1567805"/>
                    <a:pt x="184932" y="1556470"/>
                  </a:cubicBezTo>
                  <a:lnTo>
                    <a:pt x="201766" y="1544331"/>
                  </a:lnTo>
                  <a:cubicBezTo>
                    <a:pt x="209796" y="1555420"/>
                    <a:pt x="217982" y="1566416"/>
                    <a:pt x="226476" y="1577133"/>
                  </a:cubicBezTo>
                  <a:lnTo>
                    <a:pt x="210167" y="1589952"/>
                  </a:lnTo>
                  <a:lnTo>
                    <a:pt x="210167" y="1589952"/>
                  </a:lnTo>
                  <a:close/>
                  <a:moveTo>
                    <a:pt x="149752" y="1504301"/>
                  </a:moveTo>
                  <a:cubicBezTo>
                    <a:pt x="142308" y="1492471"/>
                    <a:pt x="135173" y="1480456"/>
                    <a:pt x="128223" y="1468318"/>
                  </a:cubicBezTo>
                  <a:lnTo>
                    <a:pt x="146261" y="1458094"/>
                  </a:lnTo>
                  <a:cubicBezTo>
                    <a:pt x="153057" y="1469986"/>
                    <a:pt x="160068" y="1481754"/>
                    <a:pt x="167357" y="1493336"/>
                  </a:cubicBezTo>
                  <a:lnTo>
                    <a:pt x="149752" y="1504332"/>
                  </a:lnTo>
                  <a:lnTo>
                    <a:pt x="149752" y="1504332"/>
                  </a:lnTo>
                  <a:close/>
                  <a:moveTo>
                    <a:pt x="98849" y="1412628"/>
                  </a:moveTo>
                  <a:cubicBezTo>
                    <a:pt x="92734" y="1400026"/>
                    <a:pt x="86865" y="1387362"/>
                    <a:pt x="81275" y="1374544"/>
                  </a:cubicBezTo>
                  <a:lnTo>
                    <a:pt x="100332" y="1366328"/>
                  </a:lnTo>
                  <a:cubicBezTo>
                    <a:pt x="105799" y="1378899"/>
                    <a:pt x="111575" y="1391285"/>
                    <a:pt x="117536" y="1403609"/>
                  </a:cubicBezTo>
                  <a:lnTo>
                    <a:pt x="98849" y="1412628"/>
                  </a:lnTo>
                  <a:lnTo>
                    <a:pt x="98849" y="1412628"/>
                  </a:lnTo>
                  <a:close/>
                  <a:moveTo>
                    <a:pt x="58017" y="1316105"/>
                  </a:moveTo>
                  <a:cubicBezTo>
                    <a:pt x="53260" y="1302947"/>
                    <a:pt x="48812" y="1289697"/>
                    <a:pt x="44642" y="1276323"/>
                  </a:cubicBezTo>
                  <a:lnTo>
                    <a:pt x="64472" y="1270176"/>
                  </a:lnTo>
                  <a:cubicBezTo>
                    <a:pt x="68580" y="1283241"/>
                    <a:pt x="72904" y="1296214"/>
                    <a:pt x="77568" y="1309094"/>
                  </a:cubicBezTo>
                  <a:lnTo>
                    <a:pt x="58047" y="1316105"/>
                  </a:lnTo>
                  <a:lnTo>
                    <a:pt x="58047" y="1316105"/>
                  </a:lnTo>
                  <a:close/>
                  <a:moveTo>
                    <a:pt x="27809" y="1215660"/>
                  </a:moveTo>
                  <a:cubicBezTo>
                    <a:pt x="24535" y="1202039"/>
                    <a:pt x="21539" y="1188479"/>
                    <a:pt x="18790" y="1174734"/>
                  </a:cubicBezTo>
                  <a:lnTo>
                    <a:pt x="39144" y="1170688"/>
                  </a:lnTo>
                  <a:cubicBezTo>
                    <a:pt x="41863" y="1184155"/>
                    <a:pt x="44797" y="1197467"/>
                    <a:pt x="48009" y="1210842"/>
                  </a:cubicBezTo>
                  <a:lnTo>
                    <a:pt x="27809" y="1215629"/>
                  </a:lnTo>
                  <a:lnTo>
                    <a:pt x="27809" y="1215629"/>
                  </a:lnTo>
                  <a:close/>
                  <a:moveTo>
                    <a:pt x="8504" y="1112620"/>
                  </a:moveTo>
                  <a:cubicBezTo>
                    <a:pt x="6713" y="1098721"/>
                    <a:pt x="5168" y="1084914"/>
                    <a:pt x="3902" y="1070984"/>
                  </a:cubicBezTo>
                  <a:lnTo>
                    <a:pt x="24566" y="1069162"/>
                  </a:lnTo>
                  <a:cubicBezTo>
                    <a:pt x="25832" y="1082845"/>
                    <a:pt x="27315" y="1096404"/>
                    <a:pt x="29106" y="1110026"/>
                  </a:cubicBezTo>
                  <a:lnTo>
                    <a:pt x="8504" y="1112651"/>
                  </a:lnTo>
                  <a:lnTo>
                    <a:pt x="8504" y="1112651"/>
                  </a:lnTo>
                  <a:close/>
                  <a:moveTo>
                    <a:pt x="288" y="1008190"/>
                  </a:moveTo>
                  <a:cubicBezTo>
                    <a:pt x="41" y="994168"/>
                    <a:pt x="-113" y="980268"/>
                    <a:pt x="103" y="966215"/>
                  </a:cubicBezTo>
                  <a:lnTo>
                    <a:pt x="20859" y="966616"/>
                  </a:lnTo>
                  <a:cubicBezTo>
                    <a:pt x="20643" y="980361"/>
                    <a:pt x="20797" y="993921"/>
                    <a:pt x="21045" y="1007665"/>
                  </a:cubicBezTo>
                  <a:lnTo>
                    <a:pt x="288" y="1008190"/>
                  </a:lnTo>
                  <a:lnTo>
                    <a:pt x="288" y="1008190"/>
                  </a:lnTo>
                  <a:close/>
                  <a:moveTo>
                    <a:pt x="3130" y="903390"/>
                  </a:moveTo>
                  <a:cubicBezTo>
                    <a:pt x="4242" y="889460"/>
                    <a:pt x="5632" y="875499"/>
                    <a:pt x="7361" y="861630"/>
                  </a:cubicBezTo>
                  <a:lnTo>
                    <a:pt x="27932" y="864256"/>
                  </a:lnTo>
                  <a:cubicBezTo>
                    <a:pt x="26264" y="877815"/>
                    <a:pt x="24905" y="891467"/>
                    <a:pt x="23793" y="905089"/>
                  </a:cubicBezTo>
                  <a:lnTo>
                    <a:pt x="3099" y="903390"/>
                  </a:lnTo>
                  <a:lnTo>
                    <a:pt x="3099" y="903390"/>
                  </a:lnTo>
                  <a:close/>
                  <a:moveTo>
                    <a:pt x="17029" y="799485"/>
                  </a:moveTo>
                  <a:cubicBezTo>
                    <a:pt x="19624" y="785740"/>
                    <a:pt x="22465" y="772027"/>
                    <a:pt x="25678" y="758436"/>
                  </a:cubicBezTo>
                  <a:lnTo>
                    <a:pt x="45878" y="763224"/>
                  </a:lnTo>
                  <a:cubicBezTo>
                    <a:pt x="42758" y="776536"/>
                    <a:pt x="39948" y="789941"/>
                    <a:pt x="37415" y="803377"/>
                  </a:cubicBezTo>
                  <a:lnTo>
                    <a:pt x="17029" y="799485"/>
                  </a:lnTo>
                  <a:lnTo>
                    <a:pt x="17029" y="799485"/>
                  </a:lnTo>
                  <a:close/>
                  <a:moveTo>
                    <a:pt x="41924" y="697650"/>
                  </a:moveTo>
                  <a:cubicBezTo>
                    <a:pt x="45971" y="684245"/>
                    <a:pt x="50326" y="670994"/>
                    <a:pt x="54928" y="657775"/>
                  </a:cubicBezTo>
                  <a:lnTo>
                    <a:pt x="74510" y="664663"/>
                  </a:lnTo>
                  <a:cubicBezTo>
                    <a:pt x="70001" y="677604"/>
                    <a:pt x="65738" y="690577"/>
                    <a:pt x="61785" y="703704"/>
                  </a:cubicBezTo>
                  <a:lnTo>
                    <a:pt x="41924" y="697650"/>
                  </a:lnTo>
                  <a:lnTo>
                    <a:pt x="41924" y="697650"/>
                  </a:lnTo>
                  <a:close/>
                  <a:moveTo>
                    <a:pt x="77661" y="599058"/>
                  </a:moveTo>
                  <a:cubicBezTo>
                    <a:pt x="83128" y="586209"/>
                    <a:pt x="88842" y="573391"/>
                    <a:pt x="94865" y="560820"/>
                  </a:cubicBezTo>
                  <a:lnTo>
                    <a:pt x="113552" y="569839"/>
                  </a:lnTo>
                  <a:cubicBezTo>
                    <a:pt x="107621" y="582132"/>
                    <a:pt x="102062" y="594734"/>
                    <a:pt x="96718" y="607274"/>
                  </a:cubicBezTo>
                  <a:lnTo>
                    <a:pt x="77661" y="599058"/>
                  </a:lnTo>
                  <a:lnTo>
                    <a:pt x="77661" y="599058"/>
                  </a:lnTo>
                  <a:close/>
                  <a:moveTo>
                    <a:pt x="123683" y="504914"/>
                  </a:moveTo>
                  <a:cubicBezTo>
                    <a:pt x="130478" y="492682"/>
                    <a:pt x="137582" y="480636"/>
                    <a:pt x="144871" y="468714"/>
                  </a:cubicBezTo>
                  <a:lnTo>
                    <a:pt x="162539" y="479586"/>
                  </a:lnTo>
                  <a:cubicBezTo>
                    <a:pt x="155404" y="491262"/>
                    <a:pt x="148423" y="503060"/>
                    <a:pt x="141783" y="515014"/>
                  </a:cubicBezTo>
                  <a:lnTo>
                    <a:pt x="123652" y="504883"/>
                  </a:lnTo>
                  <a:lnTo>
                    <a:pt x="123652" y="504883"/>
                  </a:lnTo>
                  <a:close/>
                  <a:moveTo>
                    <a:pt x="179558" y="416206"/>
                  </a:moveTo>
                  <a:cubicBezTo>
                    <a:pt x="187650" y="404777"/>
                    <a:pt x="195928" y="393565"/>
                    <a:pt x="204484" y="382477"/>
                  </a:cubicBezTo>
                  <a:lnTo>
                    <a:pt x="220885" y="395202"/>
                  </a:lnTo>
                  <a:cubicBezTo>
                    <a:pt x="212515" y="406044"/>
                    <a:pt x="204391" y="417040"/>
                    <a:pt x="196484" y="428221"/>
                  </a:cubicBezTo>
                  <a:lnTo>
                    <a:pt x="179558" y="416206"/>
                  </a:lnTo>
                  <a:lnTo>
                    <a:pt x="179558" y="416206"/>
                  </a:lnTo>
                  <a:close/>
                  <a:moveTo>
                    <a:pt x="244514" y="333891"/>
                  </a:moveTo>
                  <a:cubicBezTo>
                    <a:pt x="253780" y="323389"/>
                    <a:pt x="263200" y="313104"/>
                    <a:pt x="272868" y="303004"/>
                  </a:cubicBezTo>
                  <a:lnTo>
                    <a:pt x="287787" y="317428"/>
                  </a:lnTo>
                  <a:cubicBezTo>
                    <a:pt x="278304" y="327312"/>
                    <a:pt x="269100" y="337412"/>
                    <a:pt x="260019" y="347698"/>
                  </a:cubicBezTo>
                  <a:lnTo>
                    <a:pt x="244483" y="333922"/>
                  </a:lnTo>
                  <a:lnTo>
                    <a:pt x="244483" y="333922"/>
                  </a:lnTo>
                  <a:close/>
                  <a:moveTo>
                    <a:pt x="317840" y="258959"/>
                  </a:moveTo>
                  <a:cubicBezTo>
                    <a:pt x="328187" y="249507"/>
                    <a:pt x="338596" y="240272"/>
                    <a:pt x="349314" y="231222"/>
                  </a:cubicBezTo>
                  <a:lnTo>
                    <a:pt x="362627" y="247160"/>
                  </a:lnTo>
                  <a:cubicBezTo>
                    <a:pt x="352125" y="255963"/>
                    <a:pt x="341901" y="265074"/>
                    <a:pt x="331801" y="274310"/>
                  </a:cubicBezTo>
                  <a:lnTo>
                    <a:pt x="317840" y="258959"/>
                  </a:lnTo>
                  <a:lnTo>
                    <a:pt x="317840" y="258959"/>
                  </a:lnTo>
                  <a:close/>
                  <a:moveTo>
                    <a:pt x="398610" y="192242"/>
                  </a:moveTo>
                  <a:cubicBezTo>
                    <a:pt x="409884" y="183903"/>
                    <a:pt x="421281" y="175872"/>
                    <a:pt x="432864" y="167996"/>
                  </a:cubicBezTo>
                  <a:lnTo>
                    <a:pt x="444478" y="185200"/>
                  </a:lnTo>
                  <a:cubicBezTo>
                    <a:pt x="433142" y="192922"/>
                    <a:pt x="421992" y="200767"/>
                    <a:pt x="410965" y="208921"/>
                  </a:cubicBezTo>
                  <a:lnTo>
                    <a:pt x="398641" y="192242"/>
                  </a:lnTo>
                  <a:lnTo>
                    <a:pt x="398641" y="192242"/>
                  </a:lnTo>
                  <a:close/>
                  <a:moveTo>
                    <a:pt x="486114" y="134452"/>
                  </a:moveTo>
                  <a:cubicBezTo>
                    <a:pt x="498191" y="127379"/>
                    <a:pt x="510391" y="120584"/>
                    <a:pt x="522746" y="114005"/>
                  </a:cubicBezTo>
                  <a:lnTo>
                    <a:pt x="532445" y="132352"/>
                  </a:lnTo>
                  <a:cubicBezTo>
                    <a:pt x="520337" y="138776"/>
                    <a:pt x="508414" y="145448"/>
                    <a:pt x="496585" y="152367"/>
                  </a:cubicBezTo>
                  <a:lnTo>
                    <a:pt x="486114" y="134421"/>
                  </a:lnTo>
                  <a:lnTo>
                    <a:pt x="486114" y="134421"/>
                  </a:lnTo>
                  <a:close/>
                  <a:moveTo>
                    <a:pt x="579239" y="86330"/>
                  </a:moveTo>
                  <a:cubicBezTo>
                    <a:pt x="592026" y="80616"/>
                    <a:pt x="604844" y="75118"/>
                    <a:pt x="617848" y="69898"/>
                  </a:cubicBezTo>
                  <a:lnTo>
                    <a:pt x="625477" y="89202"/>
                  </a:lnTo>
                  <a:cubicBezTo>
                    <a:pt x="612751" y="94268"/>
                    <a:pt x="600180" y="99673"/>
                    <a:pt x="587702" y="105264"/>
                  </a:cubicBezTo>
                  <a:lnTo>
                    <a:pt x="579270" y="86299"/>
                  </a:lnTo>
                  <a:lnTo>
                    <a:pt x="579270" y="86299"/>
                  </a:lnTo>
                  <a:close/>
                  <a:moveTo>
                    <a:pt x="676966" y="48431"/>
                  </a:moveTo>
                  <a:cubicBezTo>
                    <a:pt x="690248" y="44076"/>
                    <a:pt x="703653" y="40030"/>
                    <a:pt x="717119" y="36262"/>
                  </a:cubicBezTo>
                  <a:lnTo>
                    <a:pt x="722679" y="56277"/>
                  </a:lnTo>
                  <a:cubicBezTo>
                    <a:pt x="709490" y="59952"/>
                    <a:pt x="696394" y="63937"/>
                    <a:pt x="683391" y="68199"/>
                  </a:cubicBezTo>
                  <a:lnTo>
                    <a:pt x="676997" y="48462"/>
                  </a:lnTo>
                  <a:lnTo>
                    <a:pt x="676997" y="48462"/>
                  </a:lnTo>
                  <a:close/>
                  <a:moveTo>
                    <a:pt x="778214" y="21281"/>
                  </a:moveTo>
                  <a:cubicBezTo>
                    <a:pt x="791928" y="18409"/>
                    <a:pt x="805642" y="15814"/>
                    <a:pt x="819449" y="13498"/>
                  </a:cubicBezTo>
                  <a:lnTo>
                    <a:pt x="822846" y="33976"/>
                  </a:lnTo>
                  <a:cubicBezTo>
                    <a:pt x="809318" y="36262"/>
                    <a:pt x="795944" y="38794"/>
                    <a:pt x="782508" y="41605"/>
                  </a:cubicBezTo>
                  <a:lnTo>
                    <a:pt x="778214" y="21312"/>
                  </a:lnTo>
                  <a:lnTo>
                    <a:pt x="778214" y="21312"/>
                  </a:lnTo>
                  <a:close/>
                  <a:moveTo>
                    <a:pt x="881779" y="5096"/>
                  </a:moveTo>
                  <a:cubicBezTo>
                    <a:pt x="895740" y="3706"/>
                    <a:pt x="909609" y="2595"/>
                    <a:pt x="923601" y="1730"/>
                  </a:cubicBezTo>
                  <a:lnTo>
                    <a:pt x="924774" y="22455"/>
                  </a:lnTo>
                  <a:cubicBezTo>
                    <a:pt x="911091" y="23289"/>
                    <a:pt x="897501" y="24401"/>
                    <a:pt x="883849" y="25729"/>
                  </a:cubicBezTo>
                  <a:lnTo>
                    <a:pt x="881748" y="5096"/>
                  </a:lnTo>
                  <a:lnTo>
                    <a:pt x="881748" y="5096"/>
                  </a:lnTo>
                  <a:close/>
                  <a:moveTo>
                    <a:pt x="986487" y="0"/>
                  </a:moveTo>
                  <a:cubicBezTo>
                    <a:pt x="1000448" y="0"/>
                    <a:pt x="1014502" y="371"/>
                    <a:pt x="1028432" y="1050"/>
                  </a:cubicBezTo>
                  <a:lnTo>
                    <a:pt x="1027382" y="21776"/>
                  </a:lnTo>
                  <a:cubicBezTo>
                    <a:pt x="1013730" y="21127"/>
                    <a:pt x="999985" y="20787"/>
                    <a:pt x="986333" y="20756"/>
                  </a:cubicBezTo>
                  <a:lnTo>
                    <a:pt x="986456" y="0"/>
                  </a:lnTo>
                  <a:lnTo>
                    <a:pt x="986456" y="0"/>
                  </a:lnTo>
                  <a:close/>
                  <a:moveTo>
                    <a:pt x="1091164" y="5930"/>
                  </a:moveTo>
                  <a:cubicBezTo>
                    <a:pt x="1105032" y="7444"/>
                    <a:pt x="1118993" y="9235"/>
                    <a:pt x="1132769" y="11397"/>
                  </a:cubicBezTo>
                  <a:lnTo>
                    <a:pt x="1129495" y="31907"/>
                  </a:lnTo>
                  <a:cubicBezTo>
                    <a:pt x="1116152" y="29652"/>
                    <a:pt x="1102252" y="28046"/>
                    <a:pt x="1088786" y="26563"/>
                  </a:cubicBezTo>
                  <a:lnTo>
                    <a:pt x="1091133" y="5930"/>
                  </a:lnTo>
                  <a:lnTo>
                    <a:pt x="1091133" y="5930"/>
                  </a:lnTo>
                  <a:close/>
                  <a:moveTo>
                    <a:pt x="1194605" y="22918"/>
                  </a:moveTo>
                  <a:cubicBezTo>
                    <a:pt x="1208257" y="25945"/>
                    <a:pt x="1221879" y="29188"/>
                    <a:pt x="1235376" y="32802"/>
                  </a:cubicBezTo>
                  <a:lnTo>
                    <a:pt x="1229971" y="52848"/>
                  </a:lnTo>
                  <a:cubicBezTo>
                    <a:pt x="1216782" y="49296"/>
                    <a:pt x="1203408" y="46115"/>
                    <a:pt x="1190065" y="43180"/>
                  </a:cubicBezTo>
                  <a:lnTo>
                    <a:pt x="1194605" y="22949"/>
                  </a:lnTo>
                  <a:lnTo>
                    <a:pt x="1194605" y="22949"/>
                  </a:lnTo>
                  <a:close/>
                  <a:moveTo>
                    <a:pt x="1295637" y="50902"/>
                  </a:moveTo>
                  <a:cubicBezTo>
                    <a:pt x="1308919" y="55350"/>
                    <a:pt x="1322046" y="60107"/>
                    <a:pt x="1335111" y="65110"/>
                  </a:cubicBezTo>
                  <a:lnTo>
                    <a:pt x="1327637" y="84477"/>
                  </a:lnTo>
                  <a:cubicBezTo>
                    <a:pt x="1314849" y="79566"/>
                    <a:pt x="1301969" y="74932"/>
                    <a:pt x="1288997" y="70577"/>
                  </a:cubicBezTo>
                  <a:lnTo>
                    <a:pt x="1295637" y="50902"/>
                  </a:lnTo>
                  <a:lnTo>
                    <a:pt x="1295637" y="50902"/>
                  </a:lnTo>
                  <a:close/>
                  <a:moveTo>
                    <a:pt x="1393087" y="89604"/>
                  </a:moveTo>
                  <a:cubicBezTo>
                    <a:pt x="1405781" y="95472"/>
                    <a:pt x="1418383" y="101557"/>
                    <a:pt x="1430800" y="107951"/>
                  </a:cubicBezTo>
                  <a:lnTo>
                    <a:pt x="1421225" y="126360"/>
                  </a:lnTo>
                  <a:cubicBezTo>
                    <a:pt x="1409086" y="120059"/>
                    <a:pt x="1396701" y="114128"/>
                    <a:pt x="1384284" y="108383"/>
                  </a:cubicBezTo>
                  <a:lnTo>
                    <a:pt x="1393056" y="89573"/>
                  </a:lnTo>
                  <a:lnTo>
                    <a:pt x="1393056" y="89573"/>
                  </a:lnTo>
                  <a:close/>
                  <a:moveTo>
                    <a:pt x="1485810" y="138468"/>
                  </a:moveTo>
                  <a:cubicBezTo>
                    <a:pt x="1497825" y="145602"/>
                    <a:pt x="1509655" y="153077"/>
                    <a:pt x="1521361" y="160737"/>
                  </a:cubicBezTo>
                  <a:lnTo>
                    <a:pt x="1509933" y="178065"/>
                  </a:lnTo>
                  <a:cubicBezTo>
                    <a:pt x="1498474" y="170559"/>
                    <a:pt x="1486922" y="163239"/>
                    <a:pt x="1475154" y="156259"/>
                  </a:cubicBezTo>
                  <a:lnTo>
                    <a:pt x="1485810" y="138468"/>
                  </a:lnTo>
                  <a:lnTo>
                    <a:pt x="1485810" y="138468"/>
                  </a:lnTo>
                  <a:close/>
                  <a:moveTo>
                    <a:pt x="1572820" y="196937"/>
                  </a:moveTo>
                  <a:cubicBezTo>
                    <a:pt x="1584001" y="205338"/>
                    <a:pt x="1594997" y="213987"/>
                    <a:pt x="1605776" y="222851"/>
                  </a:cubicBezTo>
                  <a:lnTo>
                    <a:pt x="1592556" y="238851"/>
                  </a:lnTo>
                  <a:cubicBezTo>
                    <a:pt x="1581962" y="230172"/>
                    <a:pt x="1571213" y="221709"/>
                    <a:pt x="1560279" y="213462"/>
                  </a:cubicBezTo>
                  <a:lnTo>
                    <a:pt x="1572820" y="196906"/>
                  </a:lnTo>
                  <a:lnTo>
                    <a:pt x="1572820" y="196906"/>
                  </a:lnTo>
                  <a:close/>
                  <a:moveTo>
                    <a:pt x="1653126" y="264333"/>
                  </a:moveTo>
                  <a:cubicBezTo>
                    <a:pt x="1663319" y="273908"/>
                    <a:pt x="1673358" y="283607"/>
                    <a:pt x="1683149" y="293614"/>
                  </a:cubicBezTo>
                  <a:lnTo>
                    <a:pt x="1668292" y="308100"/>
                  </a:lnTo>
                  <a:cubicBezTo>
                    <a:pt x="1658717" y="298340"/>
                    <a:pt x="1648864" y="288796"/>
                    <a:pt x="1638887" y="279437"/>
                  </a:cubicBezTo>
                  <a:lnTo>
                    <a:pt x="1653126" y="264333"/>
                  </a:lnTo>
                  <a:lnTo>
                    <a:pt x="1653126" y="264333"/>
                  </a:lnTo>
                  <a:close/>
                  <a:moveTo>
                    <a:pt x="1725835" y="339852"/>
                  </a:moveTo>
                  <a:cubicBezTo>
                    <a:pt x="1734978" y="350447"/>
                    <a:pt x="1743904" y="361164"/>
                    <a:pt x="1752614" y="372129"/>
                  </a:cubicBezTo>
                  <a:lnTo>
                    <a:pt x="1736306" y="384948"/>
                  </a:lnTo>
                  <a:cubicBezTo>
                    <a:pt x="1727750" y="374230"/>
                    <a:pt x="1719040" y="363728"/>
                    <a:pt x="1710083" y="353319"/>
                  </a:cubicBezTo>
                  <a:lnTo>
                    <a:pt x="1725835" y="339821"/>
                  </a:lnTo>
                  <a:lnTo>
                    <a:pt x="1725835" y="339821"/>
                  </a:lnTo>
                  <a:close/>
                  <a:moveTo>
                    <a:pt x="1790111" y="422599"/>
                  </a:moveTo>
                  <a:cubicBezTo>
                    <a:pt x="1798111" y="434089"/>
                    <a:pt x="1805771" y="445734"/>
                    <a:pt x="1813308" y="457533"/>
                  </a:cubicBezTo>
                  <a:lnTo>
                    <a:pt x="1795764" y="468621"/>
                  </a:lnTo>
                  <a:cubicBezTo>
                    <a:pt x="1788413" y="457069"/>
                    <a:pt x="1780876" y="445641"/>
                    <a:pt x="1773062" y="434398"/>
                  </a:cubicBezTo>
                  <a:lnTo>
                    <a:pt x="1790111" y="422568"/>
                  </a:lnTo>
                  <a:lnTo>
                    <a:pt x="1790111" y="422568"/>
                  </a:lnTo>
                  <a:close/>
                  <a:moveTo>
                    <a:pt x="1845245" y="511802"/>
                  </a:moveTo>
                  <a:cubicBezTo>
                    <a:pt x="1851948" y="524064"/>
                    <a:pt x="1858372" y="536480"/>
                    <a:pt x="1864580" y="549021"/>
                  </a:cubicBezTo>
                  <a:lnTo>
                    <a:pt x="1845925" y="558132"/>
                  </a:lnTo>
                  <a:cubicBezTo>
                    <a:pt x="1839871" y="545839"/>
                    <a:pt x="1833570" y="533701"/>
                    <a:pt x="1826991" y="521685"/>
                  </a:cubicBezTo>
                  <a:lnTo>
                    <a:pt x="1845245" y="511771"/>
                  </a:lnTo>
                  <a:lnTo>
                    <a:pt x="1845245" y="511771"/>
                  </a:lnTo>
                  <a:close/>
                  <a:moveTo>
                    <a:pt x="1890557" y="606347"/>
                  </a:moveTo>
                  <a:cubicBezTo>
                    <a:pt x="1895900" y="619289"/>
                    <a:pt x="1900997" y="632293"/>
                    <a:pt x="1905784" y="645420"/>
                  </a:cubicBezTo>
                  <a:lnTo>
                    <a:pt x="1886263" y="652431"/>
                  </a:lnTo>
                  <a:cubicBezTo>
                    <a:pt x="1881537" y="639551"/>
                    <a:pt x="1876565" y="626857"/>
                    <a:pt x="1871345" y="614162"/>
                  </a:cubicBezTo>
                  <a:lnTo>
                    <a:pt x="1890557" y="606317"/>
                  </a:lnTo>
                  <a:lnTo>
                    <a:pt x="1890557" y="606317"/>
                  </a:lnTo>
                  <a:close/>
                  <a:moveTo>
                    <a:pt x="1925459" y="705187"/>
                  </a:moveTo>
                  <a:cubicBezTo>
                    <a:pt x="1929382" y="718623"/>
                    <a:pt x="1933058" y="732120"/>
                    <a:pt x="1936424" y="745680"/>
                  </a:cubicBezTo>
                  <a:lnTo>
                    <a:pt x="1916255" y="750591"/>
                  </a:lnTo>
                  <a:cubicBezTo>
                    <a:pt x="1912950" y="737309"/>
                    <a:pt x="1909398" y="724090"/>
                    <a:pt x="1905537" y="710962"/>
                  </a:cubicBezTo>
                  <a:lnTo>
                    <a:pt x="1925459" y="705156"/>
                  </a:lnTo>
                  <a:lnTo>
                    <a:pt x="1925459" y="705156"/>
                  </a:lnTo>
                  <a:close/>
                  <a:moveTo>
                    <a:pt x="1949551" y="807207"/>
                  </a:moveTo>
                  <a:cubicBezTo>
                    <a:pt x="1952053" y="820952"/>
                    <a:pt x="1954215" y="834820"/>
                    <a:pt x="1956099" y="848658"/>
                  </a:cubicBezTo>
                  <a:lnTo>
                    <a:pt x="1935529" y="851407"/>
                  </a:lnTo>
                  <a:cubicBezTo>
                    <a:pt x="1933675" y="837878"/>
                    <a:pt x="1931544" y="824319"/>
                    <a:pt x="1929104" y="810852"/>
                  </a:cubicBezTo>
                  <a:lnTo>
                    <a:pt x="1949520" y="807207"/>
                  </a:lnTo>
                  <a:lnTo>
                    <a:pt x="1949520" y="807207"/>
                  </a:lnTo>
                  <a:close/>
                  <a:moveTo>
                    <a:pt x="1962616" y="911204"/>
                  </a:moveTo>
                  <a:cubicBezTo>
                    <a:pt x="1963605" y="925135"/>
                    <a:pt x="1964346" y="939157"/>
                    <a:pt x="1964717" y="953118"/>
                  </a:cubicBezTo>
                  <a:lnTo>
                    <a:pt x="1943961" y="953644"/>
                  </a:lnTo>
                  <a:cubicBezTo>
                    <a:pt x="1943559" y="939960"/>
                    <a:pt x="1942849" y="926277"/>
                    <a:pt x="1941891" y="912656"/>
                  </a:cubicBezTo>
                  <a:lnTo>
                    <a:pt x="1962586" y="911204"/>
                  </a:lnTo>
                  <a:lnTo>
                    <a:pt x="1962586" y="911204"/>
                  </a:lnTo>
                  <a:close/>
                  <a:moveTo>
                    <a:pt x="1964624" y="1016036"/>
                  </a:moveTo>
                  <a:cubicBezTo>
                    <a:pt x="1964130" y="1030028"/>
                    <a:pt x="1963358" y="1043927"/>
                    <a:pt x="1962339" y="1057888"/>
                  </a:cubicBezTo>
                  <a:lnTo>
                    <a:pt x="1941644" y="1056313"/>
                  </a:lnTo>
                  <a:cubicBezTo>
                    <a:pt x="1942663" y="1042630"/>
                    <a:pt x="1943405" y="1028978"/>
                    <a:pt x="1943868" y="1015264"/>
                  </a:cubicBezTo>
                  <a:lnTo>
                    <a:pt x="1964624" y="1016067"/>
                  </a:lnTo>
                  <a:lnTo>
                    <a:pt x="1964624" y="1016067"/>
                  </a:lnTo>
                  <a:close/>
                  <a:moveTo>
                    <a:pt x="1955574" y="1120466"/>
                  </a:moveTo>
                  <a:cubicBezTo>
                    <a:pt x="1953597" y="1134334"/>
                    <a:pt x="1951374" y="1148048"/>
                    <a:pt x="1948841" y="1161824"/>
                  </a:cubicBezTo>
                  <a:lnTo>
                    <a:pt x="1928424" y="1158055"/>
                  </a:lnTo>
                  <a:cubicBezTo>
                    <a:pt x="1930895" y="1144527"/>
                    <a:pt x="1933058" y="1131060"/>
                    <a:pt x="1935003" y="1117469"/>
                  </a:cubicBezTo>
                  <a:lnTo>
                    <a:pt x="1955543" y="1120466"/>
                  </a:lnTo>
                  <a:lnTo>
                    <a:pt x="1955543" y="1120466"/>
                  </a:lnTo>
                  <a:close/>
                  <a:moveTo>
                    <a:pt x="1935467" y="1223351"/>
                  </a:moveTo>
                  <a:cubicBezTo>
                    <a:pt x="1932007" y="1236910"/>
                    <a:pt x="1928363" y="1250408"/>
                    <a:pt x="1924347" y="1263813"/>
                  </a:cubicBezTo>
                  <a:lnTo>
                    <a:pt x="1904487" y="1257759"/>
                  </a:lnTo>
                  <a:cubicBezTo>
                    <a:pt x="1908471" y="1244756"/>
                    <a:pt x="1912023" y="1231382"/>
                    <a:pt x="1915359" y="1218162"/>
                  </a:cubicBezTo>
                  <a:lnTo>
                    <a:pt x="1935467" y="1223351"/>
                  </a:lnTo>
                  <a:lnTo>
                    <a:pt x="1935467" y="1223351"/>
                  </a:lnTo>
                  <a:close/>
                  <a:moveTo>
                    <a:pt x="1904425" y="1323487"/>
                  </a:moveTo>
                  <a:cubicBezTo>
                    <a:pt x="1899576" y="1336614"/>
                    <a:pt x="1894449" y="1349618"/>
                    <a:pt x="1889043" y="1362498"/>
                  </a:cubicBezTo>
                  <a:lnTo>
                    <a:pt x="1869924" y="1354405"/>
                  </a:lnTo>
                  <a:cubicBezTo>
                    <a:pt x="1875206" y="1341773"/>
                    <a:pt x="1880271" y="1329047"/>
                    <a:pt x="1884997" y="1316198"/>
                  </a:cubicBezTo>
                  <a:lnTo>
                    <a:pt x="1904425" y="1323456"/>
                  </a:lnTo>
                  <a:lnTo>
                    <a:pt x="1904425" y="1323456"/>
                  </a:lnTo>
                  <a:close/>
                  <a:moveTo>
                    <a:pt x="1862820" y="1419732"/>
                  </a:moveTo>
                  <a:cubicBezTo>
                    <a:pt x="1856550" y="1432241"/>
                    <a:pt x="1850125" y="1444658"/>
                    <a:pt x="1843330" y="1456889"/>
                  </a:cubicBezTo>
                  <a:lnTo>
                    <a:pt x="1825230" y="1446758"/>
                  </a:lnTo>
                  <a:cubicBezTo>
                    <a:pt x="1831902" y="1434836"/>
                    <a:pt x="1838172" y="1422604"/>
                    <a:pt x="1844287" y="1410404"/>
                  </a:cubicBezTo>
                  <a:lnTo>
                    <a:pt x="1862820" y="1419763"/>
                  </a:lnTo>
                  <a:lnTo>
                    <a:pt x="1862820" y="1419763"/>
                  </a:lnTo>
                  <a:close/>
                  <a:moveTo>
                    <a:pt x="1811176" y="1510911"/>
                  </a:moveTo>
                  <a:cubicBezTo>
                    <a:pt x="1803640" y="1522710"/>
                    <a:pt x="1795856" y="1534293"/>
                    <a:pt x="1787857" y="1545752"/>
                  </a:cubicBezTo>
                  <a:lnTo>
                    <a:pt x="1770869" y="1533829"/>
                  </a:lnTo>
                  <a:cubicBezTo>
                    <a:pt x="1778714" y="1522587"/>
                    <a:pt x="1786343" y="1511251"/>
                    <a:pt x="1793725" y="1499699"/>
                  </a:cubicBezTo>
                  <a:lnTo>
                    <a:pt x="1811176" y="1510911"/>
                  </a:lnTo>
                  <a:lnTo>
                    <a:pt x="1811176" y="1510911"/>
                  </a:lnTo>
                  <a:close/>
                  <a:moveTo>
                    <a:pt x="1750112" y="1596129"/>
                  </a:moveTo>
                  <a:cubicBezTo>
                    <a:pt x="1741371" y="1607063"/>
                    <a:pt x="1732414" y="1617750"/>
                    <a:pt x="1723210" y="1628313"/>
                  </a:cubicBezTo>
                  <a:lnTo>
                    <a:pt x="1707611" y="1614630"/>
                  </a:lnTo>
                  <a:cubicBezTo>
                    <a:pt x="1716631" y="1604314"/>
                    <a:pt x="1725403" y="1593812"/>
                    <a:pt x="1733958" y="1583125"/>
                  </a:cubicBezTo>
                  <a:lnTo>
                    <a:pt x="1750112" y="1596129"/>
                  </a:lnTo>
                  <a:lnTo>
                    <a:pt x="1750112" y="1596129"/>
                  </a:lnTo>
                  <a:close/>
                  <a:moveTo>
                    <a:pt x="1680338" y="1674397"/>
                  </a:moveTo>
                  <a:cubicBezTo>
                    <a:pt x="1670485" y="1684312"/>
                    <a:pt x="1660447" y="1694042"/>
                    <a:pt x="1650192" y="1703555"/>
                  </a:cubicBezTo>
                  <a:lnTo>
                    <a:pt x="1636138" y="1688266"/>
                  </a:lnTo>
                  <a:cubicBezTo>
                    <a:pt x="1646208" y="1678969"/>
                    <a:pt x="1655999" y="1669424"/>
                    <a:pt x="1665667" y="1659726"/>
                  </a:cubicBezTo>
                  <a:lnTo>
                    <a:pt x="1680338" y="1674397"/>
                  </a:lnTo>
                  <a:lnTo>
                    <a:pt x="1680338" y="1674397"/>
                  </a:lnTo>
                  <a:close/>
                  <a:moveTo>
                    <a:pt x="1602688" y="1744820"/>
                  </a:moveTo>
                  <a:cubicBezTo>
                    <a:pt x="1591815" y="1753623"/>
                    <a:pt x="1580819" y="1762241"/>
                    <a:pt x="1569607" y="1770611"/>
                  </a:cubicBezTo>
                  <a:lnTo>
                    <a:pt x="1557283" y="1753932"/>
                  </a:lnTo>
                  <a:cubicBezTo>
                    <a:pt x="1568279" y="1745747"/>
                    <a:pt x="1579028" y="1737284"/>
                    <a:pt x="1589684" y="1728666"/>
                  </a:cubicBezTo>
                  <a:lnTo>
                    <a:pt x="1602718" y="1744820"/>
                  </a:lnTo>
                  <a:lnTo>
                    <a:pt x="1602718" y="1744820"/>
                  </a:lnTo>
                  <a:close/>
                  <a:moveTo>
                    <a:pt x="1518057" y="1806595"/>
                  </a:moveTo>
                  <a:cubicBezTo>
                    <a:pt x="1506319" y="1814224"/>
                    <a:pt x="1494459" y="1821544"/>
                    <a:pt x="1482413" y="1828710"/>
                  </a:cubicBezTo>
                  <a:lnTo>
                    <a:pt x="1471849" y="1810857"/>
                  </a:lnTo>
                  <a:cubicBezTo>
                    <a:pt x="1483617" y="1803846"/>
                    <a:pt x="1495231" y="1796649"/>
                    <a:pt x="1506721" y="1789174"/>
                  </a:cubicBezTo>
                  <a:lnTo>
                    <a:pt x="1518026" y="1806595"/>
                  </a:lnTo>
                  <a:lnTo>
                    <a:pt x="1518026" y="1806595"/>
                  </a:lnTo>
                  <a:close/>
                  <a:moveTo>
                    <a:pt x="1427279" y="1859010"/>
                  </a:moveTo>
                  <a:cubicBezTo>
                    <a:pt x="1414800" y="1865342"/>
                    <a:pt x="1402229" y="1871427"/>
                    <a:pt x="1389473" y="1877203"/>
                  </a:cubicBezTo>
                  <a:lnTo>
                    <a:pt x="1380917" y="1858300"/>
                  </a:lnTo>
                  <a:cubicBezTo>
                    <a:pt x="1393396" y="1852617"/>
                    <a:pt x="1405689" y="1846686"/>
                    <a:pt x="1417920" y="1840478"/>
                  </a:cubicBezTo>
                  <a:lnTo>
                    <a:pt x="1427279" y="1859010"/>
                  </a:lnTo>
                  <a:lnTo>
                    <a:pt x="1427279" y="1859010"/>
                  </a:lnTo>
                  <a:close/>
                  <a:moveTo>
                    <a:pt x="1331374" y="1901480"/>
                  </a:moveTo>
                  <a:cubicBezTo>
                    <a:pt x="1318309" y="1906391"/>
                    <a:pt x="1305120" y="1911210"/>
                    <a:pt x="1291838" y="1915534"/>
                  </a:cubicBezTo>
                  <a:lnTo>
                    <a:pt x="1285445" y="1895797"/>
                  </a:lnTo>
                  <a:cubicBezTo>
                    <a:pt x="1298139" y="1891998"/>
                    <a:pt x="1311668" y="1886747"/>
                    <a:pt x="1324116" y="1882052"/>
                  </a:cubicBezTo>
                  <a:lnTo>
                    <a:pt x="1331374" y="1901480"/>
                  </a:lnTo>
                  <a:lnTo>
                    <a:pt x="1331374" y="1901480"/>
                  </a:lnTo>
                  <a:close/>
                  <a:moveTo>
                    <a:pt x="1231546" y="1933356"/>
                  </a:moveTo>
                  <a:cubicBezTo>
                    <a:pt x="1218018" y="1936877"/>
                    <a:pt x="1204397" y="1940151"/>
                    <a:pt x="1190714" y="1943085"/>
                  </a:cubicBezTo>
                  <a:lnTo>
                    <a:pt x="1186420" y="1922762"/>
                  </a:lnTo>
                  <a:cubicBezTo>
                    <a:pt x="1199794" y="1919858"/>
                    <a:pt x="1213076" y="1916708"/>
                    <a:pt x="1226357" y="1913248"/>
                  </a:cubicBezTo>
                  <a:lnTo>
                    <a:pt x="1231546" y="1933356"/>
                  </a:lnTo>
                  <a:lnTo>
                    <a:pt x="1231546" y="1933356"/>
                  </a:lnTo>
                  <a:close/>
                  <a:moveTo>
                    <a:pt x="1128846" y="1954359"/>
                  </a:moveTo>
                  <a:cubicBezTo>
                    <a:pt x="1115009" y="1956398"/>
                    <a:pt x="1101110" y="1958189"/>
                    <a:pt x="1087210" y="1959672"/>
                  </a:cubicBezTo>
                  <a:lnTo>
                    <a:pt x="1085110" y="1939039"/>
                  </a:lnTo>
                  <a:cubicBezTo>
                    <a:pt x="1098731" y="1937587"/>
                    <a:pt x="1112291" y="1935858"/>
                    <a:pt x="1125819" y="1933850"/>
                  </a:cubicBezTo>
                  <a:lnTo>
                    <a:pt x="1128846" y="1954390"/>
                  </a:lnTo>
                  <a:close/>
                </a:path>
              </a:pathLst>
            </a:custGeom>
            <a:solidFill>
              <a:srgbClr val="B3B3B3"/>
            </a:solidFill>
            <a:ln w="3088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18" name="Symbol zastępczy tekstu 9">
              <a:extLst>
                <a:ext uri="{FF2B5EF4-FFF2-40B4-BE49-F238E27FC236}">
                  <a16:creationId xmlns:a16="http://schemas.microsoft.com/office/drawing/2014/main" id="{DF266450-EA53-9D22-B6A5-14B0E1353881}"/>
                </a:ext>
              </a:extLst>
            </p:cNvPr>
            <p:cNvSpPr txBox="1">
              <a:spLocks/>
            </p:cNvSpPr>
            <p:nvPr/>
          </p:nvSpPr>
          <p:spPr>
            <a:xfrm>
              <a:off x="427909" y="2560130"/>
              <a:ext cx="1871673" cy="690018"/>
            </a:xfrm>
            <a:prstGeom prst="rect">
              <a:avLst/>
            </a:prstGeom>
          </p:spPr>
          <p:txBody>
            <a:bodyPr lIns="0" r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Mniej roboczogodzin</a:t>
              </a:r>
            </a:p>
          </p:txBody>
        </p: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C112F204-F5F9-5F85-C620-B4FA66CC70F2}"/>
              </a:ext>
            </a:extLst>
          </p:cNvPr>
          <p:cNvGrpSpPr/>
          <p:nvPr/>
        </p:nvGrpSpPr>
        <p:grpSpPr>
          <a:xfrm>
            <a:off x="1950845" y="3239248"/>
            <a:ext cx="1964685" cy="1965200"/>
            <a:chOff x="1950845" y="3239248"/>
            <a:chExt cx="1964685" cy="1965200"/>
          </a:xfrm>
        </p:grpSpPr>
        <p:sp>
          <p:nvSpPr>
            <p:cNvPr id="6" name="Dowolny kształt: kształt 5">
              <a:extLst>
                <a:ext uri="{FF2B5EF4-FFF2-40B4-BE49-F238E27FC236}">
                  <a16:creationId xmlns:a16="http://schemas.microsoft.com/office/drawing/2014/main" id="{5FE3D5A0-7FD8-0610-54FB-255A3356FBDA}"/>
                </a:ext>
              </a:extLst>
            </p:cNvPr>
            <p:cNvSpPr/>
            <p:nvPr/>
          </p:nvSpPr>
          <p:spPr>
            <a:xfrm>
              <a:off x="1950845" y="3239248"/>
              <a:ext cx="1964685" cy="1965200"/>
            </a:xfrm>
            <a:custGeom>
              <a:avLst/>
              <a:gdLst>
                <a:gd name="connsiteX0" fmla="*/ 1024447 w 1964685"/>
                <a:gd name="connsiteY0" fmla="*/ 896 h 1965200"/>
                <a:gd name="connsiteX1" fmla="*/ 982564 w 1964685"/>
                <a:gd name="connsiteY1" fmla="*/ 0 h 1965200"/>
                <a:gd name="connsiteX2" fmla="*/ 982564 w 1964685"/>
                <a:gd name="connsiteY2" fmla="*/ 20756 h 1965200"/>
                <a:gd name="connsiteX3" fmla="*/ 1023675 w 1964685"/>
                <a:gd name="connsiteY3" fmla="*/ 21621 h 1965200"/>
                <a:gd name="connsiteX4" fmla="*/ 1024478 w 1964685"/>
                <a:gd name="connsiteY4" fmla="*/ 896 h 1965200"/>
                <a:gd name="connsiteX5" fmla="*/ 1024478 w 1964685"/>
                <a:gd name="connsiteY5" fmla="*/ 896 h 1965200"/>
                <a:gd name="connsiteX6" fmla="*/ 932805 w 1964685"/>
                <a:gd name="connsiteY6" fmla="*/ 1266 h 1965200"/>
                <a:gd name="connsiteX7" fmla="*/ 890953 w 1964685"/>
                <a:gd name="connsiteY7" fmla="*/ 4232 h 1965200"/>
                <a:gd name="connsiteX8" fmla="*/ 892899 w 1964685"/>
                <a:gd name="connsiteY8" fmla="*/ 24895 h 1965200"/>
                <a:gd name="connsiteX9" fmla="*/ 933855 w 1964685"/>
                <a:gd name="connsiteY9" fmla="*/ 21992 h 1965200"/>
                <a:gd name="connsiteX10" fmla="*/ 932805 w 1964685"/>
                <a:gd name="connsiteY10" fmla="*/ 1266 h 1965200"/>
                <a:gd name="connsiteX11" fmla="*/ 932805 w 1964685"/>
                <a:gd name="connsiteY11" fmla="*/ 1266 h 1965200"/>
                <a:gd name="connsiteX12" fmla="*/ 828530 w 1964685"/>
                <a:gd name="connsiteY12" fmla="*/ 12015 h 1965200"/>
                <a:gd name="connsiteX13" fmla="*/ 787233 w 1964685"/>
                <a:gd name="connsiteY13" fmla="*/ 19428 h 1965200"/>
                <a:gd name="connsiteX14" fmla="*/ 791403 w 1964685"/>
                <a:gd name="connsiteY14" fmla="*/ 39752 h 1965200"/>
                <a:gd name="connsiteX15" fmla="*/ 831804 w 1964685"/>
                <a:gd name="connsiteY15" fmla="*/ 32493 h 1965200"/>
                <a:gd name="connsiteX16" fmla="*/ 828530 w 1964685"/>
                <a:gd name="connsiteY16" fmla="*/ 11984 h 1965200"/>
                <a:gd name="connsiteX17" fmla="*/ 828530 w 1964685"/>
                <a:gd name="connsiteY17" fmla="*/ 11984 h 1965200"/>
                <a:gd name="connsiteX18" fmla="*/ 726015 w 1964685"/>
                <a:gd name="connsiteY18" fmla="*/ 33852 h 1965200"/>
                <a:gd name="connsiteX19" fmla="*/ 685738 w 1964685"/>
                <a:gd name="connsiteY19" fmla="*/ 45651 h 1965200"/>
                <a:gd name="connsiteX20" fmla="*/ 692008 w 1964685"/>
                <a:gd name="connsiteY20" fmla="*/ 65419 h 1965200"/>
                <a:gd name="connsiteX21" fmla="*/ 731420 w 1964685"/>
                <a:gd name="connsiteY21" fmla="*/ 53867 h 1965200"/>
                <a:gd name="connsiteX22" fmla="*/ 726015 w 1964685"/>
                <a:gd name="connsiteY22" fmla="*/ 33822 h 1965200"/>
                <a:gd name="connsiteX23" fmla="*/ 726015 w 1964685"/>
                <a:gd name="connsiteY23" fmla="*/ 33822 h 1965200"/>
                <a:gd name="connsiteX24" fmla="*/ 626373 w 1964685"/>
                <a:gd name="connsiteY24" fmla="*/ 66562 h 1965200"/>
                <a:gd name="connsiteX25" fmla="*/ 587609 w 1964685"/>
                <a:gd name="connsiteY25" fmla="*/ 82623 h 1965200"/>
                <a:gd name="connsiteX26" fmla="*/ 596041 w 1964685"/>
                <a:gd name="connsiteY26" fmla="*/ 101588 h 1965200"/>
                <a:gd name="connsiteX27" fmla="*/ 633971 w 1964685"/>
                <a:gd name="connsiteY27" fmla="*/ 85897 h 1965200"/>
                <a:gd name="connsiteX28" fmla="*/ 626373 w 1964685"/>
                <a:gd name="connsiteY28" fmla="*/ 66593 h 1965200"/>
                <a:gd name="connsiteX29" fmla="*/ 626373 w 1964685"/>
                <a:gd name="connsiteY29" fmla="*/ 66593 h 1965200"/>
                <a:gd name="connsiteX30" fmla="*/ 530869 w 1964685"/>
                <a:gd name="connsiteY30" fmla="*/ 109742 h 1965200"/>
                <a:gd name="connsiteX31" fmla="*/ 494052 w 1964685"/>
                <a:gd name="connsiteY31" fmla="*/ 129850 h 1965200"/>
                <a:gd name="connsiteX32" fmla="*/ 504399 w 1964685"/>
                <a:gd name="connsiteY32" fmla="*/ 147857 h 1965200"/>
                <a:gd name="connsiteX33" fmla="*/ 540444 w 1964685"/>
                <a:gd name="connsiteY33" fmla="*/ 128182 h 1965200"/>
                <a:gd name="connsiteX34" fmla="*/ 530869 w 1964685"/>
                <a:gd name="connsiteY34" fmla="*/ 109773 h 1965200"/>
                <a:gd name="connsiteX35" fmla="*/ 530869 w 1964685"/>
                <a:gd name="connsiteY35" fmla="*/ 109773 h 1965200"/>
                <a:gd name="connsiteX36" fmla="*/ 440524 w 1964685"/>
                <a:gd name="connsiteY36" fmla="*/ 162930 h 1965200"/>
                <a:gd name="connsiteX37" fmla="*/ 406054 w 1964685"/>
                <a:gd name="connsiteY37" fmla="*/ 186837 h 1965200"/>
                <a:gd name="connsiteX38" fmla="*/ 418285 w 1964685"/>
                <a:gd name="connsiteY38" fmla="*/ 203609 h 1965200"/>
                <a:gd name="connsiteX39" fmla="*/ 452045 w 1964685"/>
                <a:gd name="connsiteY39" fmla="*/ 180196 h 1965200"/>
                <a:gd name="connsiteX40" fmla="*/ 440524 w 1964685"/>
                <a:gd name="connsiteY40" fmla="*/ 162930 h 1965200"/>
                <a:gd name="connsiteX41" fmla="*/ 440524 w 1964685"/>
                <a:gd name="connsiteY41" fmla="*/ 162930 h 1965200"/>
                <a:gd name="connsiteX42" fmla="*/ 356325 w 1964685"/>
                <a:gd name="connsiteY42" fmla="*/ 225384 h 1965200"/>
                <a:gd name="connsiteX43" fmla="*/ 324604 w 1964685"/>
                <a:gd name="connsiteY43" fmla="*/ 252812 h 1965200"/>
                <a:gd name="connsiteX44" fmla="*/ 338565 w 1964685"/>
                <a:gd name="connsiteY44" fmla="*/ 268163 h 1965200"/>
                <a:gd name="connsiteX45" fmla="*/ 369638 w 1964685"/>
                <a:gd name="connsiteY45" fmla="*/ 241322 h 1965200"/>
                <a:gd name="connsiteX46" fmla="*/ 356325 w 1964685"/>
                <a:gd name="connsiteY46" fmla="*/ 225384 h 1965200"/>
                <a:gd name="connsiteX47" fmla="*/ 356325 w 1964685"/>
                <a:gd name="connsiteY47" fmla="*/ 225384 h 1965200"/>
                <a:gd name="connsiteX48" fmla="*/ 279231 w 1964685"/>
                <a:gd name="connsiteY48" fmla="*/ 296456 h 1965200"/>
                <a:gd name="connsiteX49" fmla="*/ 250599 w 1964685"/>
                <a:gd name="connsiteY49" fmla="*/ 327096 h 1965200"/>
                <a:gd name="connsiteX50" fmla="*/ 266135 w 1964685"/>
                <a:gd name="connsiteY50" fmla="*/ 340872 h 1965200"/>
                <a:gd name="connsiteX51" fmla="*/ 294180 w 1964685"/>
                <a:gd name="connsiteY51" fmla="*/ 310880 h 1965200"/>
                <a:gd name="connsiteX52" fmla="*/ 279262 w 1964685"/>
                <a:gd name="connsiteY52" fmla="*/ 296456 h 1965200"/>
                <a:gd name="connsiteX53" fmla="*/ 279262 w 1964685"/>
                <a:gd name="connsiteY53" fmla="*/ 296456 h 1965200"/>
                <a:gd name="connsiteX54" fmla="*/ 210136 w 1964685"/>
                <a:gd name="connsiteY54" fmla="*/ 375187 h 1965200"/>
                <a:gd name="connsiteX55" fmla="*/ 184901 w 1964685"/>
                <a:gd name="connsiteY55" fmla="*/ 408669 h 1965200"/>
                <a:gd name="connsiteX56" fmla="*/ 201735 w 1964685"/>
                <a:gd name="connsiteY56" fmla="*/ 420808 h 1965200"/>
                <a:gd name="connsiteX57" fmla="*/ 226445 w 1964685"/>
                <a:gd name="connsiteY57" fmla="*/ 388005 h 1965200"/>
                <a:gd name="connsiteX58" fmla="*/ 210136 w 1964685"/>
                <a:gd name="connsiteY58" fmla="*/ 375187 h 1965200"/>
                <a:gd name="connsiteX59" fmla="*/ 210136 w 1964685"/>
                <a:gd name="connsiteY59" fmla="*/ 375187 h 1965200"/>
                <a:gd name="connsiteX60" fmla="*/ 149752 w 1964685"/>
                <a:gd name="connsiteY60" fmla="*/ 460899 h 1965200"/>
                <a:gd name="connsiteX61" fmla="*/ 128223 w 1964685"/>
                <a:gd name="connsiteY61" fmla="*/ 496883 h 1965200"/>
                <a:gd name="connsiteX62" fmla="*/ 146261 w 1964685"/>
                <a:gd name="connsiteY62" fmla="*/ 507107 h 1965200"/>
                <a:gd name="connsiteX63" fmla="*/ 167357 w 1964685"/>
                <a:gd name="connsiteY63" fmla="*/ 471864 h 1965200"/>
                <a:gd name="connsiteX64" fmla="*/ 149752 w 1964685"/>
                <a:gd name="connsiteY64" fmla="*/ 460869 h 1965200"/>
                <a:gd name="connsiteX65" fmla="*/ 149752 w 1964685"/>
                <a:gd name="connsiteY65" fmla="*/ 460869 h 1965200"/>
                <a:gd name="connsiteX66" fmla="*/ 98819 w 1964685"/>
                <a:gd name="connsiteY66" fmla="*/ 552573 h 1965200"/>
                <a:gd name="connsiteX67" fmla="*/ 81244 w 1964685"/>
                <a:gd name="connsiteY67" fmla="*/ 590657 h 1965200"/>
                <a:gd name="connsiteX68" fmla="*/ 100301 w 1964685"/>
                <a:gd name="connsiteY68" fmla="*/ 598873 h 1965200"/>
                <a:gd name="connsiteX69" fmla="*/ 117505 w 1964685"/>
                <a:gd name="connsiteY69" fmla="*/ 561592 h 1965200"/>
                <a:gd name="connsiteX70" fmla="*/ 98819 w 1964685"/>
                <a:gd name="connsiteY70" fmla="*/ 552573 h 1965200"/>
                <a:gd name="connsiteX71" fmla="*/ 98819 w 1964685"/>
                <a:gd name="connsiteY71" fmla="*/ 552573 h 1965200"/>
                <a:gd name="connsiteX72" fmla="*/ 58016 w 1964685"/>
                <a:gd name="connsiteY72" fmla="*/ 649095 h 1965200"/>
                <a:gd name="connsiteX73" fmla="*/ 44642 w 1964685"/>
                <a:gd name="connsiteY73" fmla="*/ 688878 h 1965200"/>
                <a:gd name="connsiteX74" fmla="*/ 64472 w 1964685"/>
                <a:gd name="connsiteY74" fmla="*/ 695056 h 1965200"/>
                <a:gd name="connsiteX75" fmla="*/ 77568 w 1964685"/>
                <a:gd name="connsiteY75" fmla="*/ 656138 h 1965200"/>
                <a:gd name="connsiteX76" fmla="*/ 58016 w 1964685"/>
                <a:gd name="connsiteY76" fmla="*/ 649126 h 1965200"/>
                <a:gd name="connsiteX77" fmla="*/ 58016 w 1964685"/>
                <a:gd name="connsiteY77" fmla="*/ 649126 h 1965200"/>
                <a:gd name="connsiteX78" fmla="*/ 27778 w 1964685"/>
                <a:gd name="connsiteY78" fmla="*/ 749510 h 1965200"/>
                <a:gd name="connsiteX79" fmla="*/ 18759 w 1964685"/>
                <a:gd name="connsiteY79" fmla="*/ 790405 h 1965200"/>
                <a:gd name="connsiteX80" fmla="*/ 39113 w 1964685"/>
                <a:gd name="connsiteY80" fmla="*/ 794451 h 1965200"/>
                <a:gd name="connsiteX81" fmla="*/ 47978 w 1964685"/>
                <a:gd name="connsiteY81" fmla="*/ 754297 h 1965200"/>
                <a:gd name="connsiteX82" fmla="*/ 27778 w 1964685"/>
                <a:gd name="connsiteY82" fmla="*/ 749510 h 1965200"/>
                <a:gd name="connsiteX83" fmla="*/ 27778 w 1964685"/>
                <a:gd name="connsiteY83" fmla="*/ 749510 h 1965200"/>
                <a:gd name="connsiteX84" fmla="*/ 8473 w 1964685"/>
                <a:gd name="connsiteY84" fmla="*/ 852550 h 1965200"/>
                <a:gd name="connsiteX85" fmla="*/ 3871 w 1964685"/>
                <a:gd name="connsiteY85" fmla="*/ 894217 h 1965200"/>
                <a:gd name="connsiteX86" fmla="*/ 24535 w 1964685"/>
                <a:gd name="connsiteY86" fmla="*/ 896039 h 1965200"/>
                <a:gd name="connsiteX87" fmla="*/ 29075 w 1964685"/>
                <a:gd name="connsiteY87" fmla="*/ 855175 h 1965200"/>
                <a:gd name="connsiteX88" fmla="*/ 8473 w 1964685"/>
                <a:gd name="connsiteY88" fmla="*/ 852550 h 1965200"/>
                <a:gd name="connsiteX89" fmla="*/ 8473 w 1964685"/>
                <a:gd name="connsiteY89" fmla="*/ 852550 h 1965200"/>
                <a:gd name="connsiteX90" fmla="*/ 288 w 1964685"/>
                <a:gd name="connsiteY90" fmla="*/ 957010 h 1965200"/>
                <a:gd name="connsiteX91" fmla="*/ 103 w 1964685"/>
                <a:gd name="connsiteY91" fmla="*/ 998955 h 1965200"/>
                <a:gd name="connsiteX92" fmla="*/ 20859 w 1964685"/>
                <a:gd name="connsiteY92" fmla="*/ 998553 h 1965200"/>
                <a:gd name="connsiteX93" fmla="*/ 21045 w 1964685"/>
                <a:gd name="connsiteY93" fmla="*/ 957504 h 1965200"/>
                <a:gd name="connsiteX94" fmla="*/ 288 w 1964685"/>
                <a:gd name="connsiteY94" fmla="*/ 956979 h 1965200"/>
                <a:gd name="connsiteX95" fmla="*/ 288 w 1964685"/>
                <a:gd name="connsiteY95" fmla="*/ 956979 h 1965200"/>
                <a:gd name="connsiteX96" fmla="*/ 3099 w 1964685"/>
                <a:gd name="connsiteY96" fmla="*/ 1061811 h 1965200"/>
                <a:gd name="connsiteX97" fmla="*/ 7331 w 1964685"/>
                <a:gd name="connsiteY97" fmla="*/ 1103570 h 1965200"/>
                <a:gd name="connsiteX98" fmla="*/ 27901 w 1964685"/>
                <a:gd name="connsiteY98" fmla="*/ 1100945 h 1965200"/>
                <a:gd name="connsiteX99" fmla="*/ 23763 w 1964685"/>
                <a:gd name="connsiteY99" fmla="*/ 1060112 h 1965200"/>
                <a:gd name="connsiteX100" fmla="*/ 3068 w 1964685"/>
                <a:gd name="connsiteY100" fmla="*/ 1061811 h 1965200"/>
                <a:gd name="connsiteX101" fmla="*/ 3068 w 1964685"/>
                <a:gd name="connsiteY101" fmla="*/ 1061811 h 1965200"/>
                <a:gd name="connsiteX102" fmla="*/ 16998 w 1964685"/>
                <a:gd name="connsiteY102" fmla="*/ 1165715 h 1965200"/>
                <a:gd name="connsiteX103" fmla="*/ 25647 w 1964685"/>
                <a:gd name="connsiteY103" fmla="*/ 1206765 h 1965200"/>
                <a:gd name="connsiteX104" fmla="*/ 45847 w 1964685"/>
                <a:gd name="connsiteY104" fmla="*/ 1201977 h 1965200"/>
                <a:gd name="connsiteX105" fmla="*/ 37384 w 1964685"/>
                <a:gd name="connsiteY105" fmla="*/ 1161824 h 1965200"/>
                <a:gd name="connsiteX106" fmla="*/ 16998 w 1964685"/>
                <a:gd name="connsiteY106" fmla="*/ 1165715 h 1965200"/>
                <a:gd name="connsiteX107" fmla="*/ 16998 w 1964685"/>
                <a:gd name="connsiteY107" fmla="*/ 1165715 h 1965200"/>
                <a:gd name="connsiteX108" fmla="*/ 41893 w 1964685"/>
                <a:gd name="connsiteY108" fmla="*/ 1267551 h 1965200"/>
                <a:gd name="connsiteX109" fmla="*/ 54897 w 1964685"/>
                <a:gd name="connsiteY109" fmla="*/ 1307426 h 1965200"/>
                <a:gd name="connsiteX110" fmla="*/ 74479 w 1964685"/>
                <a:gd name="connsiteY110" fmla="*/ 1300538 h 1965200"/>
                <a:gd name="connsiteX111" fmla="*/ 61754 w 1964685"/>
                <a:gd name="connsiteY111" fmla="*/ 1261497 h 1965200"/>
                <a:gd name="connsiteX112" fmla="*/ 41893 w 1964685"/>
                <a:gd name="connsiteY112" fmla="*/ 1267551 h 1965200"/>
                <a:gd name="connsiteX113" fmla="*/ 41893 w 1964685"/>
                <a:gd name="connsiteY113" fmla="*/ 1267551 h 1965200"/>
                <a:gd name="connsiteX114" fmla="*/ 77630 w 1964685"/>
                <a:gd name="connsiteY114" fmla="*/ 1366143 h 1965200"/>
                <a:gd name="connsiteX115" fmla="*/ 94834 w 1964685"/>
                <a:gd name="connsiteY115" fmla="*/ 1404381 h 1965200"/>
                <a:gd name="connsiteX116" fmla="*/ 113521 w 1964685"/>
                <a:gd name="connsiteY116" fmla="*/ 1395362 h 1965200"/>
                <a:gd name="connsiteX117" fmla="*/ 96687 w 1964685"/>
                <a:gd name="connsiteY117" fmla="*/ 1357927 h 1965200"/>
                <a:gd name="connsiteX118" fmla="*/ 77630 w 1964685"/>
                <a:gd name="connsiteY118" fmla="*/ 1366143 h 1965200"/>
                <a:gd name="connsiteX119" fmla="*/ 77630 w 1964685"/>
                <a:gd name="connsiteY119" fmla="*/ 1366143 h 1965200"/>
                <a:gd name="connsiteX120" fmla="*/ 123683 w 1964685"/>
                <a:gd name="connsiteY120" fmla="*/ 1460256 h 1965200"/>
                <a:gd name="connsiteX121" fmla="*/ 144872 w 1964685"/>
                <a:gd name="connsiteY121" fmla="*/ 1496456 h 1965200"/>
                <a:gd name="connsiteX122" fmla="*/ 162539 w 1964685"/>
                <a:gd name="connsiteY122" fmla="*/ 1485584 h 1965200"/>
                <a:gd name="connsiteX123" fmla="*/ 141783 w 1964685"/>
                <a:gd name="connsiteY123" fmla="*/ 1450125 h 1965200"/>
                <a:gd name="connsiteX124" fmla="*/ 123652 w 1964685"/>
                <a:gd name="connsiteY124" fmla="*/ 1460256 h 1965200"/>
                <a:gd name="connsiteX125" fmla="*/ 123652 w 1964685"/>
                <a:gd name="connsiteY125" fmla="*/ 1460256 h 1965200"/>
                <a:gd name="connsiteX126" fmla="*/ 179527 w 1964685"/>
                <a:gd name="connsiteY126" fmla="*/ 1548995 h 1965200"/>
                <a:gd name="connsiteX127" fmla="*/ 204453 w 1964685"/>
                <a:gd name="connsiteY127" fmla="*/ 1582724 h 1965200"/>
                <a:gd name="connsiteX128" fmla="*/ 220854 w 1964685"/>
                <a:gd name="connsiteY128" fmla="*/ 1569998 h 1965200"/>
                <a:gd name="connsiteX129" fmla="*/ 196453 w 1964685"/>
                <a:gd name="connsiteY129" fmla="*/ 1536980 h 1965200"/>
                <a:gd name="connsiteX130" fmla="*/ 179527 w 1964685"/>
                <a:gd name="connsiteY130" fmla="*/ 1548995 h 1965200"/>
                <a:gd name="connsiteX131" fmla="*/ 179527 w 1964685"/>
                <a:gd name="connsiteY131" fmla="*/ 1548995 h 1965200"/>
                <a:gd name="connsiteX132" fmla="*/ 244483 w 1964685"/>
                <a:gd name="connsiteY132" fmla="*/ 1631279 h 1965200"/>
                <a:gd name="connsiteX133" fmla="*/ 272837 w 1964685"/>
                <a:gd name="connsiteY133" fmla="*/ 1662166 h 1965200"/>
                <a:gd name="connsiteX134" fmla="*/ 287756 w 1964685"/>
                <a:gd name="connsiteY134" fmla="*/ 1647742 h 1965200"/>
                <a:gd name="connsiteX135" fmla="*/ 259988 w 1964685"/>
                <a:gd name="connsiteY135" fmla="*/ 1617472 h 1965200"/>
                <a:gd name="connsiteX136" fmla="*/ 244452 w 1964685"/>
                <a:gd name="connsiteY136" fmla="*/ 1631248 h 1965200"/>
                <a:gd name="connsiteX137" fmla="*/ 244452 w 1964685"/>
                <a:gd name="connsiteY137" fmla="*/ 1631248 h 1965200"/>
                <a:gd name="connsiteX138" fmla="*/ 317809 w 1964685"/>
                <a:gd name="connsiteY138" fmla="*/ 1706211 h 1965200"/>
                <a:gd name="connsiteX139" fmla="*/ 349283 w 1964685"/>
                <a:gd name="connsiteY139" fmla="*/ 1733917 h 1965200"/>
                <a:gd name="connsiteX140" fmla="*/ 362596 w 1964685"/>
                <a:gd name="connsiteY140" fmla="*/ 1717979 h 1965200"/>
                <a:gd name="connsiteX141" fmla="*/ 331770 w 1964685"/>
                <a:gd name="connsiteY141" fmla="*/ 1690829 h 1965200"/>
                <a:gd name="connsiteX142" fmla="*/ 317809 w 1964685"/>
                <a:gd name="connsiteY142" fmla="*/ 1706180 h 1965200"/>
                <a:gd name="connsiteX143" fmla="*/ 317809 w 1964685"/>
                <a:gd name="connsiteY143" fmla="*/ 1706180 h 1965200"/>
                <a:gd name="connsiteX144" fmla="*/ 398610 w 1964685"/>
                <a:gd name="connsiteY144" fmla="*/ 1772928 h 1965200"/>
                <a:gd name="connsiteX145" fmla="*/ 432864 w 1964685"/>
                <a:gd name="connsiteY145" fmla="*/ 1797143 h 1965200"/>
                <a:gd name="connsiteX146" fmla="*/ 444478 w 1964685"/>
                <a:gd name="connsiteY146" fmla="*/ 1779939 h 1965200"/>
                <a:gd name="connsiteX147" fmla="*/ 410965 w 1964685"/>
                <a:gd name="connsiteY147" fmla="*/ 1756218 h 1965200"/>
                <a:gd name="connsiteX148" fmla="*/ 398641 w 1964685"/>
                <a:gd name="connsiteY148" fmla="*/ 1772928 h 1965200"/>
                <a:gd name="connsiteX149" fmla="*/ 398641 w 1964685"/>
                <a:gd name="connsiteY149" fmla="*/ 1772928 h 1965200"/>
                <a:gd name="connsiteX150" fmla="*/ 486083 w 1964685"/>
                <a:gd name="connsiteY150" fmla="*/ 1830749 h 1965200"/>
                <a:gd name="connsiteX151" fmla="*/ 522715 w 1964685"/>
                <a:gd name="connsiteY151" fmla="*/ 1851196 h 1965200"/>
                <a:gd name="connsiteX152" fmla="*/ 532414 w 1964685"/>
                <a:gd name="connsiteY152" fmla="*/ 1832849 h 1965200"/>
                <a:gd name="connsiteX153" fmla="*/ 496554 w 1964685"/>
                <a:gd name="connsiteY153" fmla="*/ 1812834 h 1965200"/>
                <a:gd name="connsiteX154" fmla="*/ 486083 w 1964685"/>
                <a:gd name="connsiteY154" fmla="*/ 1830779 h 1965200"/>
                <a:gd name="connsiteX155" fmla="*/ 486083 w 1964685"/>
                <a:gd name="connsiteY155" fmla="*/ 1830779 h 1965200"/>
                <a:gd name="connsiteX156" fmla="*/ 579239 w 1964685"/>
                <a:gd name="connsiteY156" fmla="*/ 1878871 h 1965200"/>
                <a:gd name="connsiteX157" fmla="*/ 617848 w 1964685"/>
                <a:gd name="connsiteY157" fmla="*/ 1895272 h 1965200"/>
                <a:gd name="connsiteX158" fmla="*/ 625477 w 1964685"/>
                <a:gd name="connsiteY158" fmla="*/ 1875967 h 1965200"/>
                <a:gd name="connsiteX159" fmla="*/ 587702 w 1964685"/>
                <a:gd name="connsiteY159" fmla="*/ 1859906 h 1965200"/>
                <a:gd name="connsiteX160" fmla="*/ 579270 w 1964685"/>
                <a:gd name="connsiteY160" fmla="*/ 1878871 h 1965200"/>
                <a:gd name="connsiteX161" fmla="*/ 579270 w 1964685"/>
                <a:gd name="connsiteY161" fmla="*/ 1878871 h 1965200"/>
                <a:gd name="connsiteX162" fmla="*/ 676966 w 1964685"/>
                <a:gd name="connsiteY162" fmla="*/ 1916739 h 1965200"/>
                <a:gd name="connsiteX163" fmla="*/ 717119 w 1964685"/>
                <a:gd name="connsiteY163" fmla="*/ 1928908 h 1965200"/>
                <a:gd name="connsiteX164" fmla="*/ 722679 w 1964685"/>
                <a:gd name="connsiteY164" fmla="*/ 1908924 h 1965200"/>
                <a:gd name="connsiteX165" fmla="*/ 683391 w 1964685"/>
                <a:gd name="connsiteY165" fmla="*/ 1897002 h 1965200"/>
                <a:gd name="connsiteX166" fmla="*/ 676997 w 1964685"/>
                <a:gd name="connsiteY166" fmla="*/ 1916739 h 1965200"/>
                <a:gd name="connsiteX167" fmla="*/ 676997 w 1964685"/>
                <a:gd name="connsiteY167" fmla="*/ 1916739 h 1965200"/>
                <a:gd name="connsiteX168" fmla="*/ 778184 w 1964685"/>
                <a:gd name="connsiteY168" fmla="*/ 1943919 h 1965200"/>
                <a:gd name="connsiteX169" fmla="*/ 819418 w 1964685"/>
                <a:gd name="connsiteY169" fmla="*/ 1951703 h 1965200"/>
                <a:gd name="connsiteX170" fmla="*/ 822816 w 1964685"/>
                <a:gd name="connsiteY170" fmla="*/ 1931225 h 1965200"/>
                <a:gd name="connsiteX171" fmla="*/ 782477 w 1964685"/>
                <a:gd name="connsiteY171" fmla="*/ 1923596 h 1965200"/>
                <a:gd name="connsiteX172" fmla="*/ 778184 w 1964685"/>
                <a:gd name="connsiteY172" fmla="*/ 1943889 h 1965200"/>
                <a:gd name="connsiteX173" fmla="*/ 778184 w 1964685"/>
                <a:gd name="connsiteY173" fmla="*/ 1943889 h 1965200"/>
                <a:gd name="connsiteX174" fmla="*/ 881748 w 1964685"/>
                <a:gd name="connsiteY174" fmla="*/ 1960104 h 1965200"/>
                <a:gd name="connsiteX175" fmla="*/ 923570 w 1964685"/>
                <a:gd name="connsiteY175" fmla="*/ 1963471 h 1965200"/>
                <a:gd name="connsiteX176" fmla="*/ 924744 w 1964685"/>
                <a:gd name="connsiteY176" fmla="*/ 1942746 h 1965200"/>
                <a:gd name="connsiteX177" fmla="*/ 883849 w 1964685"/>
                <a:gd name="connsiteY177" fmla="*/ 1939471 h 1965200"/>
                <a:gd name="connsiteX178" fmla="*/ 881748 w 1964685"/>
                <a:gd name="connsiteY178" fmla="*/ 1960104 h 1965200"/>
                <a:gd name="connsiteX179" fmla="*/ 881748 w 1964685"/>
                <a:gd name="connsiteY179" fmla="*/ 1960104 h 1965200"/>
                <a:gd name="connsiteX180" fmla="*/ 986487 w 1964685"/>
                <a:gd name="connsiteY180" fmla="*/ 1965201 h 1965200"/>
                <a:gd name="connsiteX181" fmla="*/ 1028432 w 1964685"/>
                <a:gd name="connsiteY181" fmla="*/ 1964151 h 1965200"/>
                <a:gd name="connsiteX182" fmla="*/ 1027382 w 1964685"/>
                <a:gd name="connsiteY182" fmla="*/ 1943425 h 1965200"/>
                <a:gd name="connsiteX183" fmla="*/ 986333 w 1964685"/>
                <a:gd name="connsiteY183" fmla="*/ 1944444 h 1965200"/>
                <a:gd name="connsiteX184" fmla="*/ 986456 w 1964685"/>
                <a:gd name="connsiteY184" fmla="*/ 1965201 h 1965200"/>
                <a:gd name="connsiteX185" fmla="*/ 986456 w 1964685"/>
                <a:gd name="connsiteY185" fmla="*/ 1965201 h 1965200"/>
                <a:gd name="connsiteX186" fmla="*/ 1091164 w 1964685"/>
                <a:gd name="connsiteY186" fmla="*/ 1959270 h 1965200"/>
                <a:gd name="connsiteX187" fmla="*/ 1132769 w 1964685"/>
                <a:gd name="connsiteY187" fmla="*/ 1953803 h 1965200"/>
                <a:gd name="connsiteX188" fmla="*/ 1129495 w 1964685"/>
                <a:gd name="connsiteY188" fmla="*/ 1933294 h 1965200"/>
                <a:gd name="connsiteX189" fmla="*/ 1088786 w 1964685"/>
                <a:gd name="connsiteY189" fmla="*/ 1938638 h 1965200"/>
                <a:gd name="connsiteX190" fmla="*/ 1091133 w 1964685"/>
                <a:gd name="connsiteY190" fmla="*/ 1959270 h 1965200"/>
                <a:gd name="connsiteX191" fmla="*/ 1091133 w 1964685"/>
                <a:gd name="connsiteY191" fmla="*/ 1959270 h 1965200"/>
                <a:gd name="connsiteX192" fmla="*/ 1194605 w 1964685"/>
                <a:gd name="connsiteY192" fmla="*/ 1942251 h 1965200"/>
                <a:gd name="connsiteX193" fmla="*/ 1235377 w 1964685"/>
                <a:gd name="connsiteY193" fmla="*/ 1932367 h 1965200"/>
                <a:gd name="connsiteX194" fmla="*/ 1229971 w 1964685"/>
                <a:gd name="connsiteY194" fmla="*/ 1912322 h 1965200"/>
                <a:gd name="connsiteX195" fmla="*/ 1190065 w 1964685"/>
                <a:gd name="connsiteY195" fmla="*/ 1921989 h 1965200"/>
                <a:gd name="connsiteX196" fmla="*/ 1194605 w 1964685"/>
                <a:gd name="connsiteY196" fmla="*/ 1942251 h 1965200"/>
                <a:gd name="connsiteX197" fmla="*/ 1194605 w 1964685"/>
                <a:gd name="connsiteY197" fmla="*/ 1942251 h 1965200"/>
                <a:gd name="connsiteX198" fmla="*/ 1295607 w 1964685"/>
                <a:gd name="connsiteY198" fmla="*/ 1914268 h 1965200"/>
                <a:gd name="connsiteX199" fmla="*/ 1335080 w 1964685"/>
                <a:gd name="connsiteY199" fmla="*/ 1900060 h 1965200"/>
                <a:gd name="connsiteX200" fmla="*/ 1327606 w 1964685"/>
                <a:gd name="connsiteY200" fmla="*/ 1880693 h 1965200"/>
                <a:gd name="connsiteX201" fmla="*/ 1288966 w 1964685"/>
                <a:gd name="connsiteY201" fmla="*/ 1894592 h 1965200"/>
                <a:gd name="connsiteX202" fmla="*/ 1295607 w 1964685"/>
                <a:gd name="connsiteY202" fmla="*/ 1914237 h 1965200"/>
                <a:gd name="connsiteX203" fmla="*/ 1295607 w 1964685"/>
                <a:gd name="connsiteY203" fmla="*/ 1914237 h 1965200"/>
                <a:gd name="connsiteX204" fmla="*/ 1393087 w 1964685"/>
                <a:gd name="connsiteY204" fmla="*/ 1875597 h 1965200"/>
                <a:gd name="connsiteX205" fmla="*/ 1430800 w 1964685"/>
                <a:gd name="connsiteY205" fmla="*/ 1857250 h 1965200"/>
                <a:gd name="connsiteX206" fmla="*/ 1421225 w 1964685"/>
                <a:gd name="connsiteY206" fmla="*/ 1838841 h 1965200"/>
                <a:gd name="connsiteX207" fmla="*/ 1384284 w 1964685"/>
                <a:gd name="connsiteY207" fmla="*/ 1856817 h 1965200"/>
                <a:gd name="connsiteX208" fmla="*/ 1393087 w 1964685"/>
                <a:gd name="connsiteY208" fmla="*/ 1875628 h 1965200"/>
                <a:gd name="connsiteX209" fmla="*/ 1393087 w 1964685"/>
                <a:gd name="connsiteY209" fmla="*/ 1875628 h 1965200"/>
                <a:gd name="connsiteX210" fmla="*/ 1485779 w 1964685"/>
                <a:gd name="connsiteY210" fmla="*/ 1826733 h 1965200"/>
                <a:gd name="connsiteX211" fmla="*/ 1521330 w 1964685"/>
                <a:gd name="connsiteY211" fmla="*/ 1804463 h 1965200"/>
                <a:gd name="connsiteX212" fmla="*/ 1509902 w 1964685"/>
                <a:gd name="connsiteY212" fmla="*/ 1787136 h 1965200"/>
                <a:gd name="connsiteX213" fmla="*/ 1475123 w 1964685"/>
                <a:gd name="connsiteY213" fmla="*/ 1808942 h 1965200"/>
                <a:gd name="connsiteX214" fmla="*/ 1485779 w 1964685"/>
                <a:gd name="connsiteY214" fmla="*/ 1826733 h 1965200"/>
                <a:gd name="connsiteX215" fmla="*/ 1485779 w 1964685"/>
                <a:gd name="connsiteY215" fmla="*/ 1826733 h 1965200"/>
                <a:gd name="connsiteX216" fmla="*/ 1572789 w 1964685"/>
                <a:gd name="connsiteY216" fmla="*/ 1768233 h 1965200"/>
                <a:gd name="connsiteX217" fmla="*/ 1605745 w 1964685"/>
                <a:gd name="connsiteY217" fmla="*/ 1742318 h 1965200"/>
                <a:gd name="connsiteX218" fmla="*/ 1592526 w 1964685"/>
                <a:gd name="connsiteY218" fmla="*/ 1726319 h 1965200"/>
                <a:gd name="connsiteX219" fmla="*/ 1560249 w 1964685"/>
                <a:gd name="connsiteY219" fmla="*/ 1751708 h 1965200"/>
                <a:gd name="connsiteX220" fmla="*/ 1572789 w 1964685"/>
                <a:gd name="connsiteY220" fmla="*/ 1768264 h 1965200"/>
                <a:gd name="connsiteX221" fmla="*/ 1572789 w 1964685"/>
                <a:gd name="connsiteY221" fmla="*/ 1768264 h 1965200"/>
                <a:gd name="connsiteX222" fmla="*/ 1653095 w 1964685"/>
                <a:gd name="connsiteY222" fmla="*/ 1700837 h 1965200"/>
                <a:gd name="connsiteX223" fmla="*/ 1683118 w 1964685"/>
                <a:gd name="connsiteY223" fmla="*/ 1671556 h 1965200"/>
                <a:gd name="connsiteX224" fmla="*/ 1668261 w 1964685"/>
                <a:gd name="connsiteY224" fmla="*/ 1657069 h 1965200"/>
                <a:gd name="connsiteX225" fmla="*/ 1638856 w 1964685"/>
                <a:gd name="connsiteY225" fmla="*/ 1685733 h 1965200"/>
                <a:gd name="connsiteX226" fmla="*/ 1653095 w 1964685"/>
                <a:gd name="connsiteY226" fmla="*/ 1700837 h 1965200"/>
                <a:gd name="connsiteX227" fmla="*/ 1653095 w 1964685"/>
                <a:gd name="connsiteY227" fmla="*/ 1700837 h 1965200"/>
                <a:gd name="connsiteX228" fmla="*/ 1725804 w 1964685"/>
                <a:gd name="connsiteY228" fmla="*/ 1625318 h 1965200"/>
                <a:gd name="connsiteX229" fmla="*/ 1752583 w 1964685"/>
                <a:gd name="connsiteY229" fmla="*/ 1593040 h 1965200"/>
                <a:gd name="connsiteX230" fmla="*/ 1736275 w 1964685"/>
                <a:gd name="connsiteY230" fmla="*/ 1580222 h 1965200"/>
                <a:gd name="connsiteX231" fmla="*/ 1710052 w 1964685"/>
                <a:gd name="connsiteY231" fmla="*/ 1611820 h 1965200"/>
                <a:gd name="connsiteX232" fmla="*/ 1725804 w 1964685"/>
                <a:gd name="connsiteY232" fmla="*/ 1625318 h 1965200"/>
                <a:gd name="connsiteX233" fmla="*/ 1725804 w 1964685"/>
                <a:gd name="connsiteY233" fmla="*/ 1625318 h 1965200"/>
                <a:gd name="connsiteX234" fmla="*/ 1790081 w 1964685"/>
                <a:gd name="connsiteY234" fmla="*/ 1542570 h 1965200"/>
                <a:gd name="connsiteX235" fmla="*/ 1813277 w 1964685"/>
                <a:gd name="connsiteY235" fmla="*/ 1507637 h 1965200"/>
                <a:gd name="connsiteX236" fmla="*/ 1795733 w 1964685"/>
                <a:gd name="connsiteY236" fmla="*/ 1496518 h 1965200"/>
                <a:gd name="connsiteX237" fmla="*/ 1773031 w 1964685"/>
                <a:gd name="connsiteY237" fmla="*/ 1530741 h 1965200"/>
                <a:gd name="connsiteX238" fmla="*/ 1790081 w 1964685"/>
                <a:gd name="connsiteY238" fmla="*/ 1542570 h 1965200"/>
                <a:gd name="connsiteX239" fmla="*/ 1790081 w 1964685"/>
                <a:gd name="connsiteY239" fmla="*/ 1542570 h 1965200"/>
                <a:gd name="connsiteX240" fmla="*/ 1845214 w 1964685"/>
                <a:gd name="connsiteY240" fmla="*/ 1453399 h 1965200"/>
                <a:gd name="connsiteX241" fmla="*/ 1864550 w 1964685"/>
                <a:gd name="connsiteY241" fmla="*/ 1416180 h 1965200"/>
                <a:gd name="connsiteX242" fmla="*/ 1845894 w 1964685"/>
                <a:gd name="connsiteY242" fmla="*/ 1407068 h 1965200"/>
                <a:gd name="connsiteX243" fmla="*/ 1826960 w 1964685"/>
                <a:gd name="connsiteY243" fmla="*/ 1443515 h 1965200"/>
                <a:gd name="connsiteX244" fmla="*/ 1845214 w 1964685"/>
                <a:gd name="connsiteY244" fmla="*/ 1453430 h 1965200"/>
                <a:gd name="connsiteX245" fmla="*/ 1845214 w 1964685"/>
                <a:gd name="connsiteY245" fmla="*/ 1453430 h 1965200"/>
                <a:gd name="connsiteX246" fmla="*/ 1890526 w 1964685"/>
                <a:gd name="connsiteY246" fmla="*/ 1358853 h 1965200"/>
                <a:gd name="connsiteX247" fmla="*/ 1905753 w 1964685"/>
                <a:gd name="connsiteY247" fmla="*/ 1319781 h 1965200"/>
                <a:gd name="connsiteX248" fmla="*/ 1886233 w 1964685"/>
                <a:gd name="connsiteY248" fmla="*/ 1312770 h 1965200"/>
                <a:gd name="connsiteX249" fmla="*/ 1871314 w 1964685"/>
                <a:gd name="connsiteY249" fmla="*/ 1351039 h 1965200"/>
                <a:gd name="connsiteX250" fmla="*/ 1890526 w 1964685"/>
                <a:gd name="connsiteY250" fmla="*/ 1358884 h 1965200"/>
                <a:gd name="connsiteX251" fmla="*/ 1890526 w 1964685"/>
                <a:gd name="connsiteY251" fmla="*/ 1358884 h 1965200"/>
                <a:gd name="connsiteX252" fmla="*/ 1925428 w 1964685"/>
                <a:gd name="connsiteY252" fmla="*/ 1260014 h 1965200"/>
                <a:gd name="connsiteX253" fmla="*/ 1936393 w 1964685"/>
                <a:gd name="connsiteY253" fmla="*/ 1219521 h 1965200"/>
                <a:gd name="connsiteX254" fmla="*/ 1916224 w 1964685"/>
                <a:gd name="connsiteY254" fmla="*/ 1214610 h 1965200"/>
                <a:gd name="connsiteX255" fmla="*/ 1905506 w 1964685"/>
                <a:gd name="connsiteY255" fmla="*/ 1254238 h 1965200"/>
                <a:gd name="connsiteX256" fmla="*/ 1925428 w 1964685"/>
                <a:gd name="connsiteY256" fmla="*/ 1260014 h 1965200"/>
                <a:gd name="connsiteX257" fmla="*/ 1925428 w 1964685"/>
                <a:gd name="connsiteY257" fmla="*/ 1260014 h 1965200"/>
                <a:gd name="connsiteX258" fmla="*/ 1949551 w 1964685"/>
                <a:gd name="connsiteY258" fmla="*/ 1157994 h 1965200"/>
                <a:gd name="connsiteX259" fmla="*/ 1956100 w 1964685"/>
                <a:gd name="connsiteY259" fmla="*/ 1116543 h 1965200"/>
                <a:gd name="connsiteX260" fmla="*/ 1935529 w 1964685"/>
                <a:gd name="connsiteY260" fmla="*/ 1113794 h 1965200"/>
                <a:gd name="connsiteX261" fmla="*/ 1929104 w 1964685"/>
                <a:gd name="connsiteY261" fmla="*/ 1154318 h 1965200"/>
                <a:gd name="connsiteX262" fmla="*/ 1949521 w 1964685"/>
                <a:gd name="connsiteY262" fmla="*/ 1157963 h 1965200"/>
                <a:gd name="connsiteX263" fmla="*/ 1949521 w 1964685"/>
                <a:gd name="connsiteY263" fmla="*/ 1157963 h 1965200"/>
                <a:gd name="connsiteX264" fmla="*/ 1962586 w 1964685"/>
                <a:gd name="connsiteY264" fmla="*/ 1053965 h 1965200"/>
                <a:gd name="connsiteX265" fmla="*/ 1964686 w 1964685"/>
                <a:gd name="connsiteY265" fmla="*/ 1012051 h 1965200"/>
                <a:gd name="connsiteX266" fmla="*/ 1943930 w 1964685"/>
                <a:gd name="connsiteY266" fmla="*/ 1011526 h 1965200"/>
                <a:gd name="connsiteX267" fmla="*/ 1941860 w 1964685"/>
                <a:gd name="connsiteY267" fmla="*/ 1052514 h 1965200"/>
                <a:gd name="connsiteX268" fmla="*/ 1962555 w 1964685"/>
                <a:gd name="connsiteY268" fmla="*/ 1053965 h 1965200"/>
                <a:gd name="connsiteX269" fmla="*/ 1962555 w 1964685"/>
                <a:gd name="connsiteY269" fmla="*/ 1053965 h 1965200"/>
                <a:gd name="connsiteX270" fmla="*/ 1964594 w 1964685"/>
                <a:gd name="connsiteY270" fmla="*/ 949165 h 1965200"/>
                <a:gd name="connsiteX271" fmla="*/ 1962308 w 1964685"/>
                <a:gd name="connsiteY271" fmla="*/ 907344 h 1965200"/>
                <a:gd name="connsiteX272" fmla="*/ 1941613 w 1964685"/>
                <a:gd name="connsiteY272" fmla="*/ 908919 h 1965200"/>
                <a:gd name="connsiteX273" fmla="*/ 1943837 w 1964685"/>
                <a:gd name="connsiteY273" fmla="*/ 949968 h 1965200"/>
                <a:gd name="connsiteX274" fmla="*/ 1964563 w 1964685"/>
                <a:gd name="connsiteY274" fmla="*/ 949165 h 1965200"/>
                <a:gd name="connsiteX275" fmla="*/ 1964563 w 1964685"/>
                <a:gd name="connsiteY275" fmla="*/ 949165 h 1965200"/>
                <a:gd name="connsiteX276" fmla="*/ 1955543 w 1964685"/>
                <a:gd name="connsiteY276" fmla="*/ 844704 h 1965200"/>
                <a:gd name="connsiteX277" fmla="*/ 1948810 w 1964685"/>
                <a:gd name="connsiteY277" fmla="*/ 803346 h 1965200"/>
                <a:gd name="connsiteX278" fmla="*/ 1928393 w 1964685"/>
                <a:gd name="connsiteY278" fmla="*/ 807114 h 1965200"/>
                <a:gd name="connsiteX279" fmla="*/ 1934972 w 1964685"/>
                <a:gd name="connsiteY279" fmla="*/ 847700 h 1965200"/>
                <a:gd name="connsiteX280" fmla="*/ 1955512 w 1964685"/>
                <a:gd name="connsiteY280" fmla="*/ 844704 h 1965200"/>
                <a:gd name="connsiteX281" fmla="*/ 1955512 w 1964685"/>
                <a:gd name="connsiteY281" fmla="*/ 844704 h 1965200"/>
                <a:gd name="connsiteX282" fmla="*/ 1935436 w 1964685"/>
                <a:gd name="connsiteY282" fmla="*/ 741850 h 1965200"/>
                <a:gd name="connsiteX283" fmla="*/ 1924316 w 1964685"/>
                <a:gd name="connsiteY283" fmla="*/ 701387 h 1965200"/>
                <a:gd name="connsiteX284" fmla="*/ 1904456 w 1964685"/>
                <a:gd name="connsiteY284" fmla="*/ 707441 h 1965200"/>
                <a:gd name="connsiteX285" fmla="*/ 1915328 w 1964685"/>
                <a:gd name="connsiteY285" fmla="*/ 747039 h 1965200"/>
                <a:gd name="connsiteX286" fmla="*/ 1935436 w 1964685"/>
                <a:gd name="connsiteY286" fmla="*/ 741881 h 1965200"/>
                <a:gd name="connsiteX287" fmla="*/ 1935436 w 1964685"/>
                <a:gd name="connsiteY287" fmla="*/ 741881 h 1965200"/>
                <a:gd name="connsiteX288" fmla="*/ 1904394 w 1964685"/>
                <a:gd name="connsiteY288" fmla="*/ 641713 h 1965200"/>
                <a:gd name="connsiteX289" fmla="*/ 1889012 w 1964685"/>
                <a:gd name="connsiteY289" fmla="*/ 602703 h 1965200"/>
                <a:gd name="connsiteX290" fmla="*/ 1869893 w 1964685"/>
                <a:gd name="connsiteY290" fmla="*/ 610795 h 1965200"/>
                <a:gd name="connsiteX291" fmla="*/ 1884966 w 1964685"/>
                <a:gd name="connsiteY291" fmla="*/ 648972 h 1965200"/>
                <a:gd name="connsiteX292" fmla="*/ 1904394 w 1964685"/>
                <a:gd name="connsiteY292" fmla="*/ 641713 h 1965200"/>
                <a:gd name="connsiteX293" fmla="*/ 1904394 w 1964685"/>
                <a:gd name="connsiteY293" fmla="*/ 641713 h 1965200"/>
                <a:gd name="connsiteX294" fmla="*/ 1862789 w 1964685"/>
                <a:gd name="connsiteY294" fmla="*/ 545469 h 1965200"/>
                <a:gd name="connsiteX295" fmla="*/ 1843299 w 1964685"/>
                <a:gd name="connsiteY295" fmla="*/ 508311 h 1965200"/>
                <a:gd name="connsiteX296" fmla="*/ 1825199 w 1964685"/>
                <a:gd name="connsiteY296" fmla="*/ 518442 h 1965200"/>
                <a:gd name="connsiteX297" fmla="*/ 1844257 w 1964685"/>
                <a:gd name="connsiteY297" fmla="*/ 554797 h 1965200"/>
                <a:gd name="connsiteX298" fmla="*/ 1862789 w 1964685"/>
                <a:gd name="connsiteY298" fmla="*/ 545438 h 1965200"/>
                <a:gd name="connsiteX299" fmla="*/ 1862789 w 1964685"/>
                <a:gd name="connsiteY299" fmla="*/ 545438 h 1965200"/>
                <a:gd name="connsiteX300" fmla="*/ 1811146 w 1964685"/>
                <a:gd name="connsiteY300" fmla="*/ 454259 h 1965200"/>
                <a:gd name="connsiteX301" fmla="*/ 1787826 w 1964685"/>
                <a:gd name="connsiteY301" fmla="*/ 419418 h 1965200"/>
                <a:gd name="connsiteX302" fmla="*/ 1770838 w 1964685"/>
                <a:gd name="connsiteY302" fmla="*/ 431340 h 1965200"/>
                <a:gd name="connsiteX303" fmla="*/ 1793694 w 1964685"/>
                <a:gd name="connsiteY303" fmla="*/ 465471 h 1965200"/>
                <a:gd name="connsiteX304" fmla="*/ 1811146 w 1964685"/>
                <a:gd name="connsiteY304" fmla="*/ 454259 h 1965200"/>
                <a:gd name="connsiteX305" fmla="*/ 1811146 w 1964685"/>
                <a:gd name="connsiteY305" fmla="*/ 454259 h 1965200"/>
                <a:gd name="connsiteX306" fmla="*/ 1750081 w 1964685"/>
                <a:gd name="connsiteY306" fmla="*/ 369072 h 1965200"/>
                <a:gd name="connsiteX307" fmla="*/ 1723179 w 1964685"/>
                <a:gd name="connsiteY307" fmla="*/ 336887 h 1965200"/>
                <a:gd name="connsiteX308" fmla="*/ 1707581 w 1964685"/>
                <a:gd name="connsiteY308" fmla="*/ 350570 h 1965200"/>
                <a:gd name="connsiteX309" fmla="*/ 1733927 w 1964685"/>
                <a:gd name="connsiteY309" fmla="*/ 382075 h 1965200"/>
                <a:gd name="connsiteX310" fmla="*/ 1750081 w 1964685"/>
                <a:gd name="connsiteY310" fmla="*/ 369072 h 1965200"/>
                <a:gd name="connsiteX311" fmla="*/ 1750081 w 1964685"/>
                <a:gd name="connsiteY311" fmla="*/ 369072 h 1965200"/>
                <a:gd name="connsiteX312" fmla="*/ 1680338 w 1964685"/>
                <a:gd name="connsiteY312" fmla="*/ 290803 h 1965200"/>
                <a:gd name="connsiteX313" fmla="*/ 1650192 w 1964685"/>
                <a:gd name="connsiteY313" fmla="*/ 261646 h 1965200"/>
                <a:gd name="connsiteX314" fmla="*/ 1636138 w 1964685"/>
                <a:gd name="connsiteY314" fmla="*/ 276904 h 1965200"/>
                <a:gd name="connsiteX315" fmla="*/ 1665667 w 1964685"/>
                <a:gd name="connsiteY315" fmla="*/ 305444 h 1965200"/>
                <a:gd name="connsiteX316" fmla="*/ 1680338 w 1964685"/>
                <a:gd name="connsiteY316" fmla="*/ 290773 h 1965200"/>
                <a:gd name="connsiteX317" fmla="*/ 1680338 w 1964685"/>
                <a:gd name="connsiteY317" fmla="*/ 290773 h 1965200"/>
                <a:gd name="connsiteX318" fmla="*/ 1602688 w 1964685"/>
                <a:gd name="connsiteY318" fmla="*/ 220380 h 1965200"/>
                <a:gd name="connsiteX319" fmla="*/ 1569607 w 1964685"/>
                <a:gd name="connsiteY319" fmla="*/ 194590 h 1965200"/>
                <a:gd name="connsiteX320" fmla="*/ 1557283 w 1964685"/>
                <a:gd name="connsiteY320" fmla="*/ 211269 h 1965200"/>
                <a:gd name="connsiteX321" fmla="*/ 1589684 w 1964685"/>
                <a:gd name="connsiteY321" fmla="*/ 236535 h 1965200"/>
                <a:gd name="connsiteX322" fmla="*/ 1602718 w 1964685"/>
                <a:gd name="connsiteY322" fmla="*/ 220380 h 1965200"/>
                <a:gd name="connsiteX323" fmla="*/ 1602718 w 1964685"/>
                <a:gd name="connsiteY323" fmla="*/ 220380 h 1965200"/>
                <a:gd name="connsiteX324" fmla="*/ 1518026 w 1964685"/>
                <a:gd name="connsiteY324" fmla="*/ 158606 h 1965200"/>
                <a:gd name="connsiteX325" fmla="*/ 1482382 w 1964685"/>
                <a:gd name="connsiteY325" fmla="*/ 136491 h 1965200"/>
                <a:gd name="connsiteX326" fmla="*/ 1471818 w 1964685"/>
                <a:gd name="connsiteY326" fmla="*/ 154344 h 1965200"/>
                <a:gd name="connsiteX327" fmla="*/ 1506721 w 1964685"/>
                <a:gd name="connsiteY327" fmla="*/ 176026 h 1965200"/>
                <a:gd name="connsiteX328" fmla="*/ 1518026 w 1964685"/>
                <a:gd name="connsiteY328" fmla="*/ 158606 h 1965200"/>
                <a:gd name="connsiteX329" fmla="*/ 1518026 w 1964685"/>
                <a:gd name="connsiteY329" fmla="*/ 158606 h 1965200"/>
                <a:gd name="connsiteX330" fmla="*/ 1427248 w 1964685"/>
                <a:gd name="connsiteY330" fmla="*/ 106159 h 1965200"/>
                <a:gd name="connsiteX331" fmla="*/ 1389442 w 1964685"/>
                <a:gd name="connsiteY331" fmla="*/ 87967 h 1965200"/>
                <a:gd name="connsiteX332" fmla="*/ 1380886 w 1964685"/>
                <a:gd name="connsiteY332" fmla="*/ 106870 h 1965200"/>
                <a:gd name="connsiteX333" fmla="*/ 1417889 w 1964685"/>
                <a:gd name="connsiteY333" fmla="*/ 124692 h 1965200"/>
                <a:gd name="connsiteX334" fmla="*/ 1427248 w 1964685"/>
                <a:gd name="connsiteY334" fmla="*/ 106159 h 1965200"/>
                <a:gd name="connsiteX335" fmla="*/ 1427248 w 1964685"/>
                <a:gd name="connsiteY335" fmla="*/ 106159 h 1965200"/>
                <a:gd name="connsiteX336" fmla="*/ 1331343 w 1964685"/>
                <a:gd name="connsiteY336" fmla="*/ 63720 h 1965200"/>
                <a:gd name="connsiteX337" fmla="*/ 1291807 w 1964685"/>
                <a:gd name="connsiteY337" fmla="*/ 49667 h 1965200"/>
                <a:gd name="connsiteX338" fmla="*/ 1285414 w 1964685"/>
                <a:gd name="connsiteY338" fmla="*/ 69404 h 1965200"/>
                <a:gd name="connsiteX339" fmla="*/ 1324085 w 1964685"/>
                <a:gd name="connsiteY339" fmla="*/ 83148 h 1965200"/>
                <a:gd name="connsiteX340" fmla="*/ 1331343 w 1964685"/>
                <a:gd name="connsiteY340" fmla="*/ 63689 h 1965200"/>
                <a:gd name="connsiteX341" fmla="*/ 1331343 w 1964685"/>
                <a:gd name="connsiteY341" fmla="*/ 63689 h 1965200"/>
                <a:gd name="connsiteX342" fmla="*/ 1231516 w 1964685"/>
                <a:gd name="connsiteY342" fmla="*/ 31845 h 1965200"/>
                <a:gd name="connsiteX343" fmla="*/ 1190683 w 1964685"/>
                <a:gd name="connsiteY343" fmla="*/ 22115 h 1965200"/>
                <a:gd name="connsiteX344" fmla="*/ 1186389 w 1964685"/>
                <a:gd name="connsiteY344" fmla="*/ 42408 h 1965200"/>
                <a:gd name="connsiteX345" fmla="*/ 1226326 w 1964685"/>
                <a:gd name="connsiteY345" fmla="*/ 51921 h 1965200"/>
                <a:gd name="connsiteX346" fmla="*/ 1231516 w 1964685"/>
                <a:gd name="connsiteY346" fmla="*/ 31814 h 1965200"/>
                <a:gd name="connsiteX347" fmla="*/ 1231516 w 1964685"/>
                <a:gd name="connsiteY347" fmla="*/ 31814 h 1965200"/>
                <a:gd name="connsiteX348" fmla="*/ 1128816 w 1964685"/>
                <a:gd name="connsiteY348" fmla="*/ 10811 h 1965200"/>
                <a:gd name="connsiteX349" fmla="*/ 1087179 w 1964685"/>
                <a:gd name="connsiteY349" fmla="*/ 5498 h 1965200"/>
                <a:gd name="connsiteX350" fmla="*/ 1085079 w 1964685"/>
                <a:gd name="connsiteY350" fmla="*/ 26161 h 1965200"/>
                <a:gd name="connsiteX351" fmla="*/ 1125788 w 1964685"/>
                <a:gd name="connsiteY351" fmla="*/ 31351 h 1965200"/>
                <a:gd name="connsiteX352" fmla="*/ 1128816 w 1964685"/>
                <a:gd name="connsiteY352" fmla="*/ 10811 h 1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1964685" h="1965200">
                  <a:moveTo>
                    <a:pt x="1024447" y="896"/>
                  </a:moveTo>
                  <a:cubicBezTo>
                    <a:pt x="1010456" y="340"/>
                    <a:pt x="996556" y="62"/>
                    <a:pt x="982564" y="0"/>
                  </a:cubicBezTo>
                  <a:lnTo>
                    <a:pt x="982564" y="20756"/>
                  </a:lnTo>
                  <a:cubicBezTo>
                    <a:pt x="996309" y="20787"/>
                    <a:pt x="1009930" y="21065"/>
                    <a:pt x="1023675" y="21621"/>
                  </a:cubicBezTo>
                  <a:lnTo>
                    <a:pt x="1024478" y="896"/>
                  </a:lnTo>
                  <a:lnTo>
                    <a:pt x="1024478" y="896"/>
                  </a:lnTo>
                  <a:close/>
                  <a:moveTo>
                    <a:pt x="932805" y="1266"/>
                  </a:moveTo>
                  <a:cubicBezTo>
                    <a:pt x="918875" y="1915"/>
                    <a:pt x="904852" y="2965"/>
                    <a:pt x="890953" y="4232"/>
                  </a:cubicBezTo>
                  <a:lnTo>
                    <a:pt x="892899" y="24895"/>
                  </a:lnTo>
                  <a:cubicBezTo>
                    <a:pt x="906489" y="23629"/>
                    <a:pt x="920203" y="22609"/>
                    <a:pt x="933855" y="21992"/>
                  </a:cubicBezTo>
                  <a:lnTo>
                    <a:pt x="932805" y="1266"/>
                  </a:lnTo>
                  <a:lnTo>
                    <a:pt x="932805" y="1266"/>
                  </a:lnTo>
                  <a:close/>
                  <a:moveTo>
                    <a:pt x="828530" y="12015"/>
                  </a:moveTo>
                  <a:cubicBezTo>
                    <a:pt x="814723" y="14146"/>
                    <a:pt x="800916" y="16648"/>
                    <a:pt x="787233" y="19428"/>
                  </a:cubicBezTo>
                  <a:lnTo>
                    <a:pt x="791403" y="39752"/>
                  </a:lnTo>
                  <a:cubicBezTo>
                    <a:pt x="804777" y="37034"/>
                    <a:pt x="818306" y="34563"/>
                    <a:pt x="831804" y="32493"/>
                  </a:cubicBezTo>
                  <a:lnTo>
                    <a:pt x="828530" y="11984"/>
                  </a:lnTo>
                  <a:lnTo>
                    <a:pt x="828530" y="11984"/>
                  </a:lnTo>
                  <a:close/>
                  <a:moveTo>
                    <a:pt x="726015" y="33852"/>
                  </a:moveTo>
                  <a:cubicBezTo>
                    <a:pt x="712517" y="37404"/>
                    <a:pt x="699050" y="41451"/>
                    <a:pt x="685738" y="45651"/>
                  </a:cubicBezTo>
                  <a:lnTo>
                    <a:pt x="692008" y="65419"/>
                  </a:lnTo>
                  <a:cubicBezTo>
                    <a:pt x="705012" y="61311"/>
                    <a:pt x="718201" y="57358"/>
                    <a:pt x="731420" y="53867"/>
                  </a:cubicBezTo>
                  <a:lnTo>
                    <a:pt x="726015" y="33822"/>
                  </a:lnTo>
                  <a:lnTo>
                    <a:pt x="726015" y="33822"/>
                  </a:lnTo>
                  <a:close/>
                  <a:moveTo>
                    <a:pt x="626373" y="66562"/>
                  </a:moveTo>
                  <a:cubicBezTo>
                    <a:pt x="613369" y="71628"/>
                    <a:pt x="600397" y="76971"/>
                    <a:pt x="587609" y="82623"/>
                  </a:cubicBezTo>
                  <a:lnTo>
                    <a:pt x="596041" y="101588"/>
                  </a:lnTo>
                  <a:cubicBezTo>
                    <a:pt x="608520" y="96059"/>
                    <a:pt x="621245" y="90870"/>
                    <a:pt x="633971" y="85897"/>
                  </a:cubicBezTo>
                  <a:lnTo>
                    <a:pt x="626373" y="66593"/>
                  </a:lnTo>
                  <a:lnTo>
                    <a:pt x="626373" y="66593"/>
                  </a:lnTo>
                  <a:close/>
                  <a:moveTo>
                    <a:pt x="530869" y="109742"/>
                  </a:moveTo>
                  <a:cubicBezTo>
                    <a:pt x="518453" y="116136"/>
                    <a:pt x="506190" y="122900"/>
                    <a:pt x="494052" y="129850"/>
                  </a:cubicBezTo>
                  <a:lnTo>
                    <a:pt x="504399" y="147857"/>
                  </a:lnTo>
                  <a:cubicBezTo>
                    <a:pt x="516291" y="141062"/>
                    <a:pt x="528275" y="134452"/>
                    <a:pt x="540444" y="128182"/>
                  </a:cubicBezTo>
                  <a:lnTo>
                    <a:pt x="530869" y="109773"/>
                  </a:lnTo>
                  <a:lnTo>
                    <a:pt x="530869" y="109773"/>
                  </a:lnTo>
                  <a:close/>
                  <a:moveTo>
                    <a:pt x="440524" y="162930"/>
                  </a:moveTo>
                  <a:cubicBezTo>
                    <a:pt x="428849" y="170652"/>
                    <a:pt x="417390" y="178621"/>
                    <a:pt x="406054" y="186837"/>
                  </a:cubicBezTo>
                  <a:lnTo>
                    <a:pt x="418285" y="203609"/>
                  </a:lnTo>
                  <a:cubicBezTo>
                    <a:pt x="429374" y="195578"/>
                    <a:pt x="440617" y="187764"/>
                    <a:pt x="452045" y="180196"/>
                  </a:cubicBezTo>
                  <a:lnTo>
                    <a:pt x="440524" y="162930"/>
                  </a:lnTo>
                  <a:lnTo>
                    <a:pt x="440524" y="162930"/>
                  </a:lnTo>
                  <a:close/>
                  <a:moveTo>
                    <a:pt x="356325" y="225384"/>
                  </a:moveTo>
                  <a:cubicBezTo>
                    <a:pt x="345577" y="234311"/>
                    <a:pt x="334982" y="243422"/>
                    <a:pt x="324604" y="252812"/>
                  </a:cubicBezTo>
                  <a:lnTo>
                    <a:pt x="338565" y="268163"/>
                  </a:lnTo>
                  <a:cubicBezTo>
                    <a:pt x="348727" y="258990"/>
                    <a:pt x="359105" y="250063"/>
                    <a:pt x="369638" y="241322"/>
                  </a:cubicBezTo>
                  <a:lnTo>
                    <a:pt x="356325" y="225384"/>
                  </a:lnTo>
                  <a:lnTo>
                    <a:pt x="356325" y="225384"/>
                  </a:lnTo>
                  <a:close/>
                  <a:moveTo>
                    <a:pt x="279231" y="296456"/>
                  </a:moveTo>
                  <a:cubicBezTo>
                    <a:pt x="269502" y="306494"/>
                    <a:pt x="259896" y="316656"/>
                    <a:pt x="250599" y="327096"/>
                  </a:cubicBezTo>
                  <a:lnTo>
                    <a:pt x="266135" y="340872"/>
                  </a:lnTo>
                  <a:cubicBezTo>
                    <a:pt x="275216" y="330648"/>
                    <a:pt x="284667" y="320702"/>
                    <a:pt x="294180" y="310880"/>
                  </a:cubicBezTo>
                  <a:lnTo>
                    <a:pt x="279262" y="296456"/>
                  </a:lnTo>
                  <a:lnTo>
                    <a:pt x="279262" y="296456"/>
                  </a:lnTo>
                  <a:close/>
                  <a:moveTo>
                    <a:pt x="210136" y="375187"/>
                  </a:moveTo>
                  <a:cubicBezTo>
                    <a:pt x="201457" y="386152"/>
                    <a:pt x="193086" y="397364"/>
                    <a:pt x="184901" y="408669"/>
                  </a:cubicBezTo>
                  <a:lnTo>
                    <a:pt x="201735" y="420808"/>
                  </a:lnTo>
                  <a:cubicBezTo>
                    <a:pt x="209765" y="409719"/>
                    <a:pt x="217951" y="398754"/>
                    <a:pt x="226445" y="388005"/>
                  </a:cubicBezTo>
                  <a:lnTo>
                    <a:pt x="210136" y="375187"/>
                  </a:lnTo>
                  <a:lnTo>
                    <a:pt x="210136" y="375187"/>
                  </a:lnTo>
                  <a:close/>
                  <a:moveTo>
                    <a:pt x="149752" y="460899"/>
                  </a:moveTo>
                  <a:cubicBezTo>
                    <a:pt x="142308" y="472729"/>
                    <a:pt x="135173" y="484744"/>
                    <a:pt x="128223" y="496883"/>
                  </a:cubicBezTo>
                  <a:lnTo>
                    <a:pt x="146261" y="507107"/>
                  </a:lnTo>
                  <a:cubicBezTo>
                    <a:pt x="153057" y="495215"/>
                    <a:pt x="160068" y="483447"/>
                    <a:pt x="167357" y="471864"/>
                  </a:cubicBezTo>
                  <a:lnTo>
                    <a:pt x="149752" y="460869"/>
                  </a:lnTo>
                  <a:lnTo>
                    <a:pt x="149752" y="460869"/>
                  </a:lnTo>
                  <a:close/>
                  <a:moveTo>
                    <a:pt x="98819" y="552573"/>
                  </a:moveTo>
                  <a:cubicBezTo>
                    <a:pt x="92703" y="565175"/>
                    <a:pt x="86834" y="577839"/>
                    <a:pt x="81244" y="590657"/>
                  </a:cubicBezTo>
                  <a:lnTo>
                    <a:pt x="100301" y="598873"/>
                  </a:lnTo>
                  <a:cubicBezTo>
                    <a:pt x="105768" y="586302"/>
                    <a:pt x="111544" y="573916"/>
                    <a:pt x="117505" y="561592"/>
                  </a:cubicBezTo>
                  <a:lnTo>
                    <a:pt x="98819" y="552573"/>
                  </a:lnTo>
                  <a:lnTo>
                    <a:pt x="98819" y="552573"/>
                  </a:lnTo>
                  <a:close/>
                  <a:moveTo>
                    <a:pt x="58016" y="649095"/>
                  </a:moveTo>
                  <a:cubicBezTo>
                    <a:pt x="53260" y="662253"/>
                    <a:pt x="48812" y="675504"/>
                    <a:pt x="44642" y="688878"/>
                  </a:cubicBezTo>
                  <a:lnTo>
                    <a:pt x="64472" y="695056"/>
                  </a:lnTo>
                  <a:cubicBezTo>
                    <a:pt x="68580" y="681990"/>
                    <a:pt x="72904" y="669018"/>
                    <a:pt x="77568" y="656138"/>
                  </a:cubicBezTo>
                  <a:lnTo>
                    <a:pt x="58016" y="649126"/>
                  </a:lnTo>
                  <a:lnTo>
                    <a:pt x="58016" y="649126"/>
                  </a:lnTo>
                  <a:close/>
                  <a:moveTo>
                    <a:pt x="27778" y="749510"/>
                  </a:moveTo>
                  <a:cubicBezTo>
                    <a:pt x="24504" y="763131"/>
                    <a:pt x="21508" y="776691"/>
                    <a:pt x="18759" y="790405"/>
                  </a:cubicBezTo>
                  <a:lnTo>
                    <a:pt x="39113" y="794451"/>
                  </a:lnTo>
                  <a:cubicBezTo>
                    <a:pt x="41832" y="780984"/>
                    <a:pt x="44766" y="767671"/>
                    <a:pt x="47978" y="754297"/>
                  </a:cubicBezTo>
                  <a:lnTo>
                    <a:pt x="27778" y="749510"/>
                  </a:lnTo>
                  <a:lnTo>
                    <a:pt x="27778" y="749510"/>
                  </a:lnTo>
                  <a:close/>
                  <a:moveTo>
                    <a:pt x="8473" y="852550"/>
                  </a:moveTo>
                  <a:cubicBezTo>
                    <a:pt x="6682" y="866449"/>
                    <a:pt x="5138" y="880255"/>
                    <a:pt x="3871" y="894217"/>
                  </a:cubicBezTo>
                  <a:lnTo>
                    <a:pt x="24535" y="896039"/>
                  </a:lnTo>
                  <a:cubicBezTo>
                    <a:pt x="25801" y="882356"/>
                    <a:pt x="27284" y="868796"/>
                    <a:pt x="29075" y="855175"/>
                  </a:cubicBezTo>
                  <a:lnTo>
                    <a:pt x="8473" y="852550"/>
                  </a:lnTo>
                  <a:lnTo>
                    <a:pt x="8473" y="852550"/>
                  </a:lnTo>
                  <a:close/>
                  <a:moveTo>
                    <a:pt x="288" y="957010"/>
                  </a:moveTo>
                  <a:cubicBezTo>
                    <a:pt x="41" y="971033"/>
                    <a:pt x="-113" y="984932"/>
                    <a:pt x="103" y="998955"/>
                  </a:cubicBezTo>
                  <a:lnTo>
                    <a:pt x="20859" y="998553"/>
                  </a:lnTo>
                  <a:cubicBezTo>
                    <a:pt x="20643" y="984809"/>
                    <a:pt x="20797" y="971218"/>
                    <a:pt x="21045" y="957504"/>
                  </a:cubicBezTo>
                  <a:lnTo>
                    <a:pt x="288" y="956979"/>
                  </a:lnTo>
                  <a:lnTo>
                    <a:pt x="288" y="956979"/>
                  </a:lnTo>
                  <a:close/>
                  <a:moveTo>
                    <a:pt x="3099" y="1061811"/>
                  </a:moveTo>
                  <a:cubicBezTo>
                    <a:pt x="4211" y="1075741"/>
                    <a:pt x="5601" y="1089702"/>
                    <a:pt x="7331" y="1103570"/>
                  </a:cubicBezTo>
                  <a:lnTo>
                    <a:pt x="27901" y="1100945"/>
                  </a:lnTo>
                  <a:cubicBezTo>
                    <a:pt x="26234" y="1087385"/>
                    <a:pt x="24844" y="1073733"/>
                    <a:pt x="23763" y="1060112"/>
                  </a:cubicBezTo>
                  <a:lnTo>
                    <a:pt x="3068" y="1061811"/>
                  </a:lnTo>
                  <a:lnTo>
                    <a:pt x="3068" y="1061811"/>
                  </a:lnTo>
                  <a:close/>
                  <a:moveTo>
                    <a:pt x="16998" y="1165715"/>
                  </a:moveTo>
                  <a:cubicBezTo>
                    <a:pt x="19593" y="1179460"/>
                    <a:pt x="22434" y="1193174"/>
                    <a:pt x="25647" y="1206765"/>
                  </a:cubicBezTo>
                  <a:lnTo>
                    <a:pt x="45847" y="1201977"/>
                  </a:lnTo>
                  <a:cubicBezTo>
                    <a:pt x="42727" y="1188665"/>
                    <a:pt x="39917" y="1175259"/>
                    <a:pt x="37384" y="1161824"/>
                  </a:cubicBezTo>
                  <a:lnTo>
                    <a:pt x="16998" y="1165715"/>
                  </a:lnTo>
                  <a:lnTo>
                    <a:pt x="16998" y="1165715"/>
                  </a:lnTo>
                  <a:close/>
                  <a:moveTo>
                    <a:pt x="41893" y="1267551"/>
                  </a:moveTo>
                  <a:cubicBezTo>
                    <a:pt x="45940" y="1280956"/>
                    <a:pt x="50295" y="1294206"/>
                    <a:pt x="54897" y="1307426"/>
                  </a:cubicBezTo>
                  <a:lnTo>
                    <a:pt x="74479" y="1300538"/>
                  </a:lnTo>
                  <a:cubicBezTo>
                    <a:pt x="69970" y="1287596"/>
                    <a:pt x="65708" y="1274593"/>
                    <a:pt x="61754" y="1261497"/>
                  </a:cubicBezTo>
                  <a:lnTo>
                    <a:pt x="41893" y="1267551"/>
                  </a:lnTo>
                  <a:lnTo>
                    <a:pt x="41893" y="1267551"/>
                  </a:lnTo>
                  <a:close/>
                  <a:moveTo>
                    <a:pt x="77630" y="1366143"/>
                  </a:moveTo>
                  <a:cubicBezTo>
                    <a:pt x="83097" y="1378992"/>
                    <a:pt x="88811" y="1391810"/>
                    <a:pt x="94834" y="1404381"/>
                  </a:cubicBezTo>
                  <a:lnTo>
                    <a:pt x="113521" y="1395362"/>
                  </a:lnTo>
                  <a:cubicBezTo>
                    <a:pt x="107591" y="1383069"/>
                    <a:pt x="102031" y="1370467"/>
                    <a:pt x="96687" y="1357927"/>
                  </a:cubicBezTo>
                  <a:lnTo>
                    <a:pt x="77630" y="1366143"/>
                  </a:lnTo>
                  <a:lnTo>
                    <a:pt x="77630" y="1366143"/>
                  </a:lnTo>
                  <a:close/>
                  <a:moveTo>
                    <a:pt x="123683" y="1460256"/>
                  </a:moveTo>
                  <a:cubicBezTo>
                    <a:pt x="130478" y="1472487"/>
                    <a:pt x="137582" y="1484533"/>
                    <a:pt x="144872" y="1496456"/>
                  </a:cubicBezTo>
                  <a:lnTo>
                    <a:pt x="162539" y="1485584"/>
                  </a:lnTo>
                  <a:cubicBezTo>
                    <a:pt x="155404" y="1473908"/>
                    <a:pt x="148423" y="1462109"/>
                    <a:pt x="141783" y="1450125"/>
                  </a:cubicBezTo>
                  <a:lnTo>
                    <a:pt x="123652" y="1460256"/>
                  </a:lnTo>
                  <a:lnTo>
                    <a:pt x="123652" y="1460256"/>
                  </a:lnTo>
                  <a:close/>
                  <a:moveTo>
                    <a:pt x="179527" y="1548995"/>
                  </a:moveTo>
                  <a:cubicBezTo>
                    <a:pt x="187619" y="1560423"/>
                    <a:pt x="195928" y="1571635"/>
                    <a:pt x="204453" y="1582724"/>
                  </a:cubicBezTo>
                  <a:lnTo>
                    <a:pt x="220854" y="1569998"/>
                  </a:lnTo>
                  <a:cubicBezTo>
                    <a:pt x="212484" y="1559157"/>
                    <a:pt x="204360" y="1548161"/>
                    <a:pt x="196453" y="1536980"/>
                  </a:cubicBezTo>
                  <a:lnTo>
                    <a:pt x="179527" y="1548995"/>
                  </a:lnTo>
                  <a:lnTo>
                    <a:pt x="179527" y="1548995"/>
                  </a:lnTo>
                  <a:close/>
                  <a:moveTo>
                    <a:pt x="244483" y="1631279"/>
                  </a:moveTo>
                  <a:cubicBezTo>
                    <a:pt x="253749" y="1641780"/>
                    <a:pt x="263170" y="1652066"/>
                    <a:pt x="272837" y="1662166"/>
                  </a:cubicBezTo>
                  <a:lnTo>
                    <a:pt x="287756" y="1647742"/>
                  </a:lnTo>
                  <a:cubicBezTo>
                    <a:pt x="278273" y="1637858"/>
                    <a:pt x="269069" y="1627758"/>
                    <a:pt x="259988" y="1617472"/>
                  </a:cubicBezTo>
                  <a:lnTo>
                    <a:pt x="244452" y="1631248"/>
                  </a:lnTo>
                  <a:lnTo>
                    <a:pt x="244452" y="1631248"/>
                  </a:lnTo>
                  <a:close/>
                  <a:moveTo>
                    <a:pt x="317809" y="1706211"/>
                  </a:moveTo>
                  <a:cubicBezTo>
                    <a:pt x="328156" y="1715663"/>
                    <a:pt x="338596" y="1724867"/>
                    <a:pt x="349283" y="1733917"/>
                  </a:cubicBezTo>
                  <a:lnTo>
                    <a:pt x="362596" y="1717979"/>
                  </a:lnTo>
                  <a:cubicBezTo>
                    <a:pt x="352125" y="1709207"/>
                    <a:pt x="341870" y="1700065"/>
                    <a:pt x="331770" y="1690829"/>
                  </a:cubicBezTo>
                  <a:lnTo>
                    <a:pt x="317809" y="1706180"/>
                  </a:lnTo>
                  <a:lnTo>
                    <a:pt x="317809" y="1706180"/>
                  </a:lnTo>
                  <a:close/>
                  <a:moveTo>
                    <a:pt x="398610" y="1772928"/>
                  </a:moveTo>
                  <a:cubicBezTo>
                    <a:pt x="409884" y="1781236"/>
                    <a:pt x="421281" y="1789298"/>
                    <a:pt x="432864" y="1797143"/>
                  </a:cubicBezTo>
                  <a:lnTo>
                    <a:pt x="444478" y="1779939"/>
                  </a:lnTo>
                  <a:cubicBezTo>
                    <a:pt x="433142" y="1772217"/>
                    <a:pt x="421961" y="1764372"/>
                    <a:pt x="410965" y="1756218"/>
                  </a:cubicBezTo>
                  <a:lnTo>
                    <a:pt x="398641" y="1772928"/>
                  </a:lnTo>
                  <a:lnTo>
                    <a:pt x="398641" y="1772928"/>
                  </a:lnTo>
                  <a:close/>
                  <a:moveTo>
                    <a:pt x="486083" y="1830749"/>
                  </a:moveTo>
                  <a:cubicBezTo>
                    <a:pt x="498160" y="1837822"/>
                    <a:pt x="510360" y="1844617"/>
                    <a:pt x="522715" y="1851196"/>
                  </a:cubicBezTo>
                  <a:lnTo>
                    <a:pt x="532414" y="1832849"/>
                  </a:lnTo>
                  <a:cubicBezTo>
                    <a:pt x="520306" y="1826424"/>
                    <a:pt x="508383" y="1819753"/>
                    <a:pt x="496554" y="1812834"/>
                  </a:cubicBezTo>
                  <a:lnTo>
                    <a:pt x="486083" y="1830779"/>
                  </a:lnTo>
                  <a:lnTo>
                    <a:pt x="486083" y="1830779"/>
                  </a:lnTo>
                  <a:close/>
                  <a:moveTo>
                    <a:pt x="579239" y="1878871"/>
                  </a:moveTo>
                  <a:cubicBezTo>
                    <a:pt x="592026" y="1884585"/>
                    <a:pt x="604844" y="1890083"/>
                    <a:pt x="617848" y="1895272"/>
                  </a:cubicBezTo>
                  <a:lnTo>
                    <a:pt x="625477" y="1875967"/>
                  </a:lnTo>
                  <a:cubicBezTo>
                    <a:pt x="612751" y="1870902"/>
                    <a:pt x="600180" y="1865497"/>
                    <a:pt x="587702" y="1859906"/>
                  </a:cubicBezTo>
                  <a:lnTo>
                    <a:pt x="579270" y="1878871"/>
                  </a:lnTo>
                  <a:lnTo>
                    <a:pt x="579270" y="1878871"/>
                  </a:lnTo>
                  <a:close/>
                  <a:moveTo>
                    <a:pt x="676966" y="1916739"/>
                  </a:moveTo>
                  <a:cubicBezTo>
                    <a:pt x="690247" y="1921094"/>
                    <a:pt x="703653" y="1925140"/>
                    <a:pt x="717119" y="1928908"/>
                  </a:cubicBezTo>
                  <a:lnTo>
                    <a:pt x="722679" y="1908924"/>
                  </a:lnTo>
                  <a:cubicBezTo>
                    <a:pt x="709490" y="1905218"/>
                    <a:pt x="696394" y="1901264"/>
                    <a:pt x="683391" y="1897002"/>
                  </a:cubicBezTo>
                  <a:lnTo>
                    <a:pt x="676997" y="1916739"/>
                  </a:lnTo>
                  <a:lnTo>
                    <a:pt x="676997" y="1916739"/>
                  </a:lnTo>
                  <a:close/>
                  <a:moveTo>
                    <a:pt x="778184" y="1943919"/>
                  </a:moveTo>
                  <a:cubicBezTo>
                    <a:pt x="791897" y="1946792"/>
                    <a:pt x="805580" y="1949386"/>
                    <a:pt x="819418" y="1951703"/>
                  </a:cubicBezTo>
                  <a:lnTo>
                    <a:pt x="822816" y="1931225"/>
                  </a:lnTo>
                  <a:cubicBezTo>
                    <a:pt x="809287" y="1928939"/>
                    <a:pt x="795913" y="1926406"/>
                    <a:pt x="782477" y="1923596"/>
                  </a:cubicBezTo>
                  <a:lnTo>
                    <a:pt x="778184" y="1943889"/>
                  </a:lnTo>
                  <a:lnTo>
                    <a:pt x="778184" y="1943889"/>
                  </a:lnTo>
                  <a:close/>
                  <a:moveTo>
                    <a:pt x="881748" y="1960104"/>
                  </a:moveTo>
                  <a:cubicBezTo>
                    <a:pt x="895709" y="1961494"/>
                    <a:pt x="909578" y="1962606"/>
                    <a:pt x="923570" y="1963471"/>
                  </a:cubicBezTo>
                  <a:lnTo>
                    <a:pt x="924744" y="1942746"/>
                  </a:lnTo>
                  <a:cubicBezTo>
                    <a:pt x="911060" y="1941912"/>
                    <a:pt x="897470" y="1940800"/>
                    <a:pt x="883849" y="1939471"/>
                  </a:cubicBezTo>
                  <a:lnTo>
                    <a:pt x="881748" y="1960104"/>
                  </a:lnTo>
                  <a:lnTo>
                    <a:pt x="881748" y="1960104"/>
                  </a:lnTo>
                  <a:close/>
                  <a:moveTo>
                    <a:pt x="986487" y="1965201"/>
                  </a:moveTo>
                  <a:cubicBezTo>
                    <a:pt x="1000448" y="1965201"/>
                    <a:pt x="1014502" y="1964830"/>
                    <a:pt x="1028432" y="1964151"/>
                  </a:cubicBezTo>
                  <a:lnTo>
                    <a:pt x="1027382" y="1943425"/>
                  </a:lnTo>
                  <a:cubicBezTo>
                    <a:pt x="1013730" y="1944074"/>
                    <a:pt x="999985" y="1944414"/>
                    <a:pt x="986333" y="1944444"/>
                  </a:cubicBezTo>
                  <a:lnTo>
                    <a:pt x="986456" y="1965201"/>
                  </a:lnTo>
                  <a:lnTo>
                    <a:pt x="986456" y="1965201"/>
                  </a:lnTo>
                  <a:close/>
                  <a:moveTo>
                    <a:pt x="1091164" y="1959270"/>
                  </a:moveTo>
                  <a:cubicBezTo>
                    <a:pt x="1105032" y="1957726"/>
                    <a:pt x="1118993" y="1955965"/>
                    <a:pt x="1132769" y="1953803"/>
                  </a:cubicBezTo>
                  <a:lnTo>
                    <a:pt x="1129495" y="1933294"/>
                  </a:lnTo>
                  <a:cubicBezTo>
                    <a:pt x="1116183" y="1935549"/>
                    <a:pt x="1102252" y="1937155"/>
                    <a:pt x="1088786" y="1938638"/>
                  </a:cubicBezTo>
                  <a:lnTo>
                    <a:pt x="1091133" y="1959270"/>
                  </a:lnTo>
                  <a:lnTo>
                    <a:pt x="1091133" y="1959270"/>
                  </a:lnTo>
                  <a:close/>
                  <a:moveTo>
                    <a:pt x="1194605" y="1942251"/>
                  </a:moveTo>
                  <a:cubicBezTo>
                    <a:pt x="1208257" y="1939225"/>
                    <a:pt x="1221879" y="1935981"/>
                    <a:pt x="1235377" y="1932367"/>
                  </a:cubicBezTo>
                  <a:lnTo>
                    <a:pt x="1229971" y="1912322"/>
                  </a:lnTo>
                  <a:cubicBezTo>
                    <a:pt x="1216782" y="1915874"/>
                    <a:pt x="1203408" y="1919055"/>
                    <a:pt x="1190065" y="1921989"/>
                  </a:cubicBezTo>
                  <a:lnTo>
                    <a:pt x="1194605" y="1942251"/>
                  </a:lnTo>
                  <a:lnTo>
                    <a:pt x="1194605" y="1942251"/>
                  </a:lnTo>
                  <a:close/>
                  <a:moveTo>
                    <a:pt x="1295607" y="1914268"/>
                  </a:moveTo>
                  <a:cubicBezTo>
                    <a:pt x="1308888" y="1909820"/>
                    <a:pt x="1322015" y="1905063"/>
                    <a:pt x="1335080" y="1900060"/>
                  </a:cubicBezTo>
                  <a:lnTo>
                    <a:pt x="1327606" y="1880693"/>
                  </a:lnTo>
                  <a:cubicBezTo>
                    <a:pt x="1314818" y="1885604"/>
                    <a:pt x="1301939" y="1890268"/>
                    <a:pt x="1288966" y="1894592"/>
                  </a:cubicBezTo>
                  <a:lnTo>
                    <a:pt x="1295607" y="1914237"/>
                  </a:lnTo>
                  <a:lnTo>
                    <a:pt x="1295607" y="1914237"/>
                  </a:lnTo>
                  <a:close/>
                  <a:moveTo>
                    <a:pt x="1393087" y="1875597"/>
                  </a:moveTo>
                  <a:cubicBezTo>
                    <a:pt x="1405781" y="1869728"/>
                    <a:pt x="1418383" y="1863643"/>
                    <a:pt x="1430800" y="1857250"/>
                  </a:cubicBezTo>
                  <a:lnTo>
                    <a:pt x="1421225" y="1838841"/>
                  </a:lnTo>
                  <a:cubicBezTo>
                    <a:pt x="1409086" y="1845142"/>
                    <a:pt x="1396701" y="1851072"/>
                    <a:pt x="1384284" y="1856817"/>
                  </a:cubicBezTo>
                  <a:lnTo>
                    <a:pt x="1393087" y="1875628"/>
                  </a:lnTo>
                  <a:lnTo>
                    <a:pt x="1393087" y="1875628"/>
                  </a:lnTo>
                  <a:close/>
                  <a:moveTo>
                    <a:pt x="1485779" y="1826733"/>
                  </a:moveTo>
                  <a:cubicBezTo>
                    <a:pt x="1497794" y="1819598"/>
                    <a:pt x="1509624" y="1812123"/>
                    <a:pt x="1521330" y="1804463"/>
                  </a:cubicBezTo>
                  <a:lnTo>
                    <a:pt x="1509902" y="1787136"/>
                  </a:lnTo>
                  <a:cubicBezTo>
                    <a:pt x="1498443" y="1794641"/>
                    <a:pt x="1486860" y="1801962"/>
                    <a:pt x="1475123" y="1808942"/>
                  </a:cubicBezTo>
                  <a:lnTo>
                    <a:pt x="1485779" y="1826733"/>
                  </a:lnTo>
                  <a:lnTo>
                    <a:pt x="1485779" y="1826733"/>
                  </a:lnTo>
                  <a:close/>
                  <a:moveTo>
                    <a:pt x="1572789" y="1768233"/>
                  </a:moveTo>
                  <a:cubicBezTo>
                    <a:pt x="1583970" y="1759831"/>
                    <a:pt x="1594966" y="1751183"/>
                    <a:pt x="1605745" y="1742318"/>
                  </a:cubicBezTo>
                  <a:lnTo>
                    <a:pt x="1592526" y="1726319"/>
                  </a:lnTo>
                  <a:cubicBezTo>
                    <a:pt x="1581931" y="1734998"/>
                    <a:pt x="1571183" y="1743461"/>
                    <a:pt x="1560249" y="1751708"/>
                  </a:cubicBezTo>
                  <a:lnTo>
                    <a:pt x="1572789" y="1768264"/>
                  </a:lnTo>
                  <a:lnTo>
                    <a:pt x="1572789" y="1768264"/>
                  </a:lnTo>
                  <a:close/>
                  <a:moveTo>
                    <a:pt x="1653095" y="1700837"/>
                  </a:moveTo>
                  <a:cubicBezTo>
                    <a:pt x="1663288" y="1691262"/>
                    <a:pt x="1673327" y="1681532"/>
                    <a:pt x="1683118" y="1671556"/>
                  </a:cubicBezTo>
                  <a:lnTo>
                    <a:pt x="1668261" y="1657069"/>
                  </a:lnTo>
                  <a:cubicBezTo>
                    <a:pt x="1658686" y="1666830"/>
                    <a:pt x="1648833" y="1676374"/>
                    <a:pt x="1638856" y="1685733"/>
                  </a:cubicBezTo>
                  <a:lnTo>
                    <a:pt x="1653095" y="1700837"/>
                  </a:lnTo>
                  <a:lnTo>
                    <a:pt x="1653095" y="1700837"/>
                  </a:lnTo>
                  <a:close/>
                  <a:moveTo>
                    <a:pt x="1725804" y="1625318"/>
                  </a:moveTo>
                  <a:cubicBezTo>
                    <a:pt x="1734947" y="1614723"/>
                    <a:pt x="1743873" y="1604005"/>
                    <a:pt x="1752583" y="1593040"/>
                  </a:cubicBezTo>
                  <a:lnTo>
                    <a:pt x="1736275" y="1580222"/>
                  </a:lnTo>
                  <a:cubicBezTo>
                    <a:pt x="1727719" y="1590940"/>
                    <a:pt x="1719009" y="1601442"/>
                    <a:pt x="1710052" y="1611820"/>
                  </a:cubicBezTo>
                  <a:lnTo>
                    <a:pt x="1725804" y="1625318"/>
                  </a:lnTo>
                  <a:lnTo>
                    <a:pt x="1725804" y="1625318"/>
                  </a:lnTo>
                  <a:close/>
                  <a:moveTo>
                    <a:pt x="1790081" y="1542570"/>
                  </a:moveTo>
                  <a:cubicBezTo>
                    <a:pt x="1798080" y="1531081"/>
                    <a:pt x="1805740" y="1519436"/>
                    <a:pt x="1813277" y="1507637"/>
                  </a:cubicBezTo>
                  <a:lnTo>
                    <a:pt x="1795733" y="1496518"/>
                  </a:lnTo>
                  <a:cubicBezTo>
                    <a:pt x="1788351" y="1508069"/>
                    <a:pt x="1780845" y="1519498"/>
                    <a:pt x="1773031" y="1530741"/>
                  </a:cubicBezTo>
                  <a:lnTo>
                    <a:pt x="1790081" y="1542570"/>
                  </a:lnTo>
                  <a:lnTo>
                    <a:pt x="1790081" y="1542570"/>
                  </a:lnTo>
                  <a:close/>
                  <a:moveTo>
                    <a:pt x="1845214" y="1453399"/>
                  </a:moveTo>
                  <a:cubicBezTo>
                    <a:pt x="1851917" y="1441106"/>
                    <a:pt x="1858341" y="1428720"/>
                    <a:pt x="1864550" y="1416180"/>
                  </a:cubicBezTo>
                  <a:lnTo>
                    <a:pt x="1845894" y="1407068"/>
                  </a:lnTo>
                  <a:cubicBezTo>
                    <a:pt x="1839840" y="1419361"/>
                    <a:pt x="1833539" y="1431469"/>
                    <a:pt x="1826960" y="1443515"/>
                  </a:cubicBezTo>
                  <a:lnTo>
                    <a:pt x="1845214" y="1453430"/>
                  </a:lnTo>
                  <a:lnTo>
                    <a:pt x="1845214" y="1453430"/>
                  </a:lnTo>
                  <a:close/>
                  <a:moveTo>
                    <a:pt x="1890526" y="1358853"/>
                  </a:moveTo>
                  <a:cubicBezTo>
                    <a:pt x="1895869" y="1345911"/>
                    <a:pt x="1900965" y="1332908"/>
                    <a:pt x="1905753" y="1319781"/>
                  </a:cubicBezTo>
                  <a:lnTo>
                    <a:pt x="1886233" y="1312770"/>
                  </a:lnTo>
                  <a:cubicBezTo>
                    <a:pt x="1881507" y="1325649"/>
                    <a:pt x="1876534" y="1338344"/>
                    <a:pt x="1871314" y="1351039"/>
                  </a:cubicBezTo>
                  <a:lnTo>
                    <a:pt x="1890526" y="1358884"/>
                  </a:lnTo>
                  <a:lnTo>
                    <a:pt x="1890526" y="1358884"/>
                  </a:lnTo>
                  <a:close/>
                  <a:moveTo>
                    <a:pt x="1925428" y="1260014"/>
                  </a:moveTo>
                  <a:cubicBezTo>
                    <a:pt x="1929351" y="1246578"/>
                    <a:pt x="1933026" y="1233080"/>
                    <a:pt x="1936393" y="1219521"/>
                  </a:cubicBezTo>
                  <a:lnTo>
                    <a:pt x="1916224" y="1214610"/>
                  </a:lnTo>
                  <a:cubicBezTo>
                    <a:pt x="1912950" y="1227891"/>
                    <a:pt x="1909367" y="1241111"/>
                    <a:pt x="1905506" y="1254238"/>
                  </a:cubicBezTo>
                  <a:lnTo>
                    <a:pt x="1925428" y="1260014"/>
                  </a:lnTo>
                  <a:lnTo>
                    <a:pt x="1925428" y="1260014"/>
                  </a:lnTo>
                  <a:close/>
                  <a:moveTo>
                    <a:pt x="1949551" y="1157994"/>
                  </a:moveTo>
                  <a:cubicBezTo>
                    <a:pt x="1952053" y="1144249"/>
                    <a:pt x="1954215" y="1130380"/>
                    <a:pt x="1956100" y="1116543"/>
                  </a:cubicBezTo>
                  <a:lnTo>
                    <a:pt x="1935529" y="1113794"/>
                  </a:lnTo>
                  <a:cubicBezTo>
                    <a:pt x="1933675" y="1127322"/>
                    <a:pt x="1931544" y="1140882"/>
                    <a:pt x="1929104" y="1154318"/>
                  </a:cubicBezTo>
                  <a:lnTo>
                    <a:pt x="1949521" y="1157963"/>
                  </a:lnTo>
                  <a:lnTo>
                    <a:pt x="1949521" y="1157963"/>
                  </a:lnTo>
                  <a:close/>
                  <a:moveTo>
                    <a:pt x="1962586" y="1053965"/>
                  </a:moveTo>
                  <a:cubicBezTo>
                    <a:pt x="1963574" y="1040035"/>
                    <a:pt x="1964315" y="1026012"/>
                    <a:pt x="1964686" y="1012051"/>
                  </a:cubicBezTo>
                  <a:lnTo>
                    <a:pt x="1943930" y="1011526"/>
                  </a:lnTo>
                  <a:cubicBezTo>
                    <a:pt x="1943528" y="1025209"/>
                    <a:pt x="1942849" y="1038861"/>
                    <a:pt x="1941860" y="1052514"/>
                  </a:cubicBezTo>
                  <a:lnTo>
                    <a:pt x="1962555" y="1053965"/>
                  </a:lnTo>
                  <a:lnTo>
                    <a:pt x="1962555" y="1053965"/>
                  </a:lnTo>
                  <a:close/>
                  <a:moveTo>
                    <a:pt x="1964594" y="949165"/>
                  </a:moveTo>
                  <a:cubicBezTo>
                    <a:pt x="1964099" y="935173"/>
                    <a:pt x="1963327" y="921305"/>
                    <a:pt x="1962308" y="907344"/>
                  </a:cubicBezTo>
                  <a:lnTo>
                    <a:pt x="1941613" y="908919"/>
                  </a:lnTo>
                  <a:cubicBezTo>
                    <a:pt x="1942632" y="922602"/>
                    <a:pt x="1943374" y="936254"/>
                    <a:pt x="1943837" y="949968"/>
                  </a:cubicBezTo>
                  <a:lnTo>
                    <a:pt x="1964563" y="949165"/>
                  </a:lnTo>
                  <a:lnTo>
                    <a:pt x="1964563" y="949165"/>
                  </a:lnTo>
                  <a:close/>
                  <a:moveTo>
                    <a:pt x="1955543" y="844704"/>
                  </a:moveTo>
                  <a:cubicBezTo>
                    <a:pt x="1953567" y="830836"/>
                    <a:pt x="1951343" y="817122"/>
                    <a:pt x="1948810" y="803346"/>
                  </a:cubicBezTo>
                  <a:lnTo>
                    <a:pt x="1928393" y="807114"/>
                  </a:lnTo>
                  <a:cubicBezTo>
                    <a:pt x="1930865" y="820643"/>
                    <a:pt x="1933026" y="834110"/>
                    <a:pt x="1934972" y="847700"/>
                  </a:cubicBezTo>
                  <a:lnTo>
                    <a:pt x="1955512" y="844704"/>
                  </a:lnTo>
                  <a:lnTo>
                    <a:pt x="1955512" y="844704"/>
                  </a:lnTo>
                  <a:close/>
                  <a:moveTo>
                    <a:pt x="1935436" y="741850"/>
                  </a:moveTo>
                  <a:cubicBezTo>
                    <a:pt x="1931976" y="728290"/>
                    <a:pt x="1928332" y="714792"/>
                    <a:pt x="1924316" y="701387"/>
                  </a:cubicBezTo>
                  <a:lnTo>
                    <a:pt x="1904456" y="707441"/>
                  </a:lnTo>
                  <a:cubicBezTo>
                    <a:pt x="1908471" y="720445"/>
                    <a:pt x="1911992" y="733819"/>
                    <a:pt x="1915328" y="747039"/>
                  </a:cubicBezTo>
                  <a:lnTo>
                    <a:pt x="1935436" y="741881"/>
                  </a:lnTo>
                  <a:lnTo>
                    <a:pt x="1935436" y="741881"/>
                  </a:lnTo>
                  <a:close/>
                  <a:moveTo>
                    <a:pt x="1904394" y="641713"/>
                  </a:moveTo>
                  <a:cubicBezTo>
                    <a:pt x="1899545" y="628586"/>
                    <a:pt x="1894417" y="615583"/>
                    <a:pt x="1889012" y="602703"/>
                  </a:cubicBezTo>
                  <a:lnTo>
                    <a:pt x="1869893" y="610795"/>
                  </a:lnTo>
                  <a:cubicBezTo>
                    <a:pt x="1875175" y="623428"/>
                    <a:pt x="1880209" y="636154"/>
                    <a:pt x="1884966" y="648972"/>
                  </a:cubicBezTo>
                  <a:lnTo>
                    <a:pt x="1904394" y="641713"/>
                  </a:lnTo>
                  <a:lnTo>
                    <a:pt x="1904394" y="641713"/>
                  </a:lnTo>
                  <a:close/>
                  <a:moveTo>
                    <a:pt x="1862789" y="545469"/>
                  </a:moveTo>
                  <a:cubicBezTo>
                    <a:pt x="1856519" y="532959"/>
                    <a:pt x="1850094" y="520543"/>
                    <a:pt x="1843299" y="508311"/>
                  </a:cubicBezTo>
                  <a:lnTo>
                    <a:pt x="1825199" y="518442"/>
                  </a:lnTo>
                  <a:cubicBezTo>
                    <a:pt x="1831871" y="530365"/>
                    <a:pt x="1838141" y="542596"/>
                    <a:pt x="1844257" y="554797"/>
                  </a:cubicBezTo>
                  <a:lnTo>
                    <a:pt x="1862789" y="545438"/>
                  </a:lnTo>
                  <a:lnTo>
                    <a:pt x="1862789" y="545438"/>
                  </a:lnTo>
                  <a:close/>
                  <a:moveTo>
                    <a:pt x="1811146" y="454259"/>
                  </a:moveTo>
                  <a:cubicBezTo>
                    <a:pt x="1803609" y="442460"/>
                    <a:pt x="1795826" y="430877"/>
                    <a:pt x="1787826" y="419418"/>
                  </a:cubicBezTo>
                  <a:lnTo>
                    <a:pt x="1770838" y="431340"/>
                  </a:lnTo>
                  <a:cubicBezTo>
                    <a:pt x="1778683" y="442583"/>
                    <a:pt x="1786312" y="453919"/>
                    <a:pt x="1793694" y="465471"/>
                  </a:cubicBezTo>
                  <a:lnTo>
                    <a:pt x="1811146" y="454259"/>
                  </a:lnTo>
                  <a:lnTo>
                    <a:pt x="1811146" y="454259"/>
                  </a:lnTo>
                  <a:close/>
                  <a:moveTo>
                    <a:pt x="1750081" y="369072"/>
                  </a:moveTo>
                  <a:cubicBezTo>
                    <a:pt x="1741340" y="358138"/>
                    <a:pt x="1732383" y="347451"/>
                    <a:pt x="1723179" y="336887"/>
                  </a:cubicBezTo>
                  <a:lnTo>
                    <a:pt x="1707581" y="350570"/>
                  </a:lnTo>
                  <a:cubicBezTo>
                    <a:pt x="1716600" y="360886"/>
                    <a:pt x="1725372" y="371388"/>
                    <a:pt x="1733927" y="382075"/>
                  </a:cubicBezTo>
                  <a:lnTo>
                    <a:pt x="1750081" y="369072"/>
                  </a:lnTo>
                  <a:lnTo>
                    <a:pt x="1750081" y="369072"/>
                  </a:lnTo>
                  <a:close/>
                  <a:moveTo>
                    <a:pt x="1680338" y="290803"/>
                  </a:moveTo>
                  <a:cubicBezTo>
                    <a:pt x="1670485" y="280889"/>
                    <a:pt x="1660447" y="271159"/>
                    <a:pt x="1650192" y="261646"/>
                  </a:cubicBezTo>
                  <a:lnTo>
                    <a:pt x="1636138" y="276904"/>
                  </a:lnTo>
                  <a:cubicBezTo>
                    <a:pt x="1646208" y="286232"/>
                    <a:pt x="1655999" y="295745"/>
                    <a:pt x="1665667" y="305444"/>
                  </a:cubicBezTo>
                  <a:lnTo>
                    <a:pt x="1680338" y="290773"/>
                  </a:lnTo>
                  <a:lnTo>
                    <a:pt x="1680338" y="290773"/>
                  </a:lnTo>
                  <a:close/>
                  <a:moveTo>
                    <a:pt x="1602688" y="220380"/>
                  </a:moveTo>
                  <a:cubicBezTo>
                    <a:pt x="1591815" y="211578"/>
                    <a:pt x="1580819" y="202960"/>
                    <a:pt x="1569607" y="194590"/>
                  </a:cubicBezTo>
                  <a:lnTo>
                    <a:pt x="1557283" y="211269"/>
                  </a:lnTo>
                  <a:cubicBezTo>
                    <a:pt x="1568279" y="219454"/>
                    <a:pt x="1579028" y="227917"/>
                    <a:pt x="1589684" y="236535"/>
                  </a:cubicBezTo>
                  <a:lnTo>
                    <a:pt x="1602718" y="220380"/>
                  </a:lnTo>
                  <a:lnTo>
                    <a:pt x="1602718" y="220380"/>
                  </a:lnTo>
                  <a:close/>
                  <a:moveTo>
                    <a:pt x="1518026" y="158606"/>
                  </a:moveTo>
                  <a:cubicBezTo>
                    <a:pt x="1506288" y="150977"/>
                    <a:pt x="1494428" y="143657"/>
                    <a:pt x="1482382" y="136491"/>
                  </a:cubicBezTo>
                  <a:lnTo>
                    <a:pt x="1471818" y="154344"/>
                  </a:lnTo>
                  <a:cubicBezTo>
                    <a:pt x="1483586" y="161355"/>
                    <a:pt x="1495200" y="168552"/>
                    <a:pt x="1506721" y="176026"/>
                  </a:cubicBezTo>
                  <a:lnTo>
                    <a:pt x="1518026" y="158606"/>
                  </a:lnTo>
                  <a:lnTo>
                    <a:pt x="1518026" y="158606"/>
                  </a:lnTo>
                  <a:close/>
                  <a:moveTo>
                    <a:pt x="1427248" y="106159"/>
                  </a:moveTo>
                  <a:cubicBezTo>
                    <a:pt x="1414770" y="99828"/>
                    <a:pt x="1402198" y="93743"/>
                    <a:pt x="1389442" y="87967"/>
                  </a:cubicBezTo>
                  <a:lnTo>
                    <a:pt x="1380886" y="106870"/>
                  </a:lnTo>
                  <a:cubicBezTo>
                    <a:pt x="1393365" y="112553"/>
                    <a:pt x="1405658" y="118484"/>
                    <a:pt x="1417889" y="124692"/>
                  </a:cubicBezTo>
                  <a:lnTo>
                    <a:pt x="1427248" y="106159"/>
                  </a:lnTo>
                  <a:lnTo>
                    <a:pt x="1427248" y="106159"/>
                  </a:lnTo>
                  <a:close/>
                  <a:moveTo>
                    <a:pt x="1331343" y="63720"/>
                  </a:moveTo>
                  <a:cubicBezTo>
                    <a:pt x="1318278" y="58809"/>
                    <a:pt x="1305089" y="53991"/>
                    <a:pt x="1291807" y="49667"/>
                  </a:cubicBezTo>
                  <a:lnTo>
                    <a:pt x="1285414" y="69404"/>
                  </a:lnTo>
                  <a:cubicBezTo>
                    <a:pt x="1298109" y="73234"/>
                    <a:pt x="1311637" y="78454"/>
                    <a:pt x="1324085" y="83148"/>
                  </a:cubicBezTo>
                  <a:lnTo>
                    <a:pt x="1331343" y="63689"/>
                  </a:lnTo>
                  <a:lnTo>
                    <a:pt x="1331343" y="63689"/>
                  </a:lnTo>
                  <a:close/>
                  <a:moveTo>
                    <a:pt x="1231516" y="31845"/>
                  </a:moveTo>
                  <a:cubicBezTo>
                    <a:pt x="1217987" y="28324"/>
                    <a:pt x="1204366" y="25050"/>
                    <a:pt x="1190683" y="22115"/>
                  </a:cubicBezTo>
                  <a:lnTo>
                    <a:pt x="1186389" y="42408"/>
                  </a:lnTo>
                  <a:cubicBezTo>
                    <a:pt x="1199763" y="45312"/>
                    <a:pt x="1213045" y="48493"/>
                    <a:pt x="1226326" y="51921"/>
                  </a:cubicBezTo>
                  <a:lnTo>
                    <a:pt x="1231516" y="31814"/>
                  </a:lnTo>
                  <a:lnTo>
                    <a:pt x="1231516" y="31814"/>
                  </a:lnTo>
                  <a:close/>
                  <a:moveTo>
                    <a:pt x="1128816" y="10811"/>
                  </a:moveTo>
                  <a:cubicBezTo>
                    <a:pt x="1114978" y="8741"/>
                    <a:pt x="1101079" y="6981"/>
                    <a:pt x="1087179" y="5498"/>
                  </a:cubicBezTo>
                  <a:lnTo>
                    <a:pt x="1085079" y="26161"/>
                  </a:lnTo>
                  <a:cubicBezTo>
                    <a:pt x="1098701" y="27613"/>
                    <a:pt x="1112260" y="29343"/>
                    <a:pt x="1125788" y="31351"/>
                  </a:cubicBezTo>
                  <a:lnTo>
                    <a:pt x="1128816" y="10811"/>
                  </a:lnTo>
                  <a:close/>
                </a:path>
              </a:pathLst>
            </a:custGeom>
            <a:solidFill>
              <a:srgbClr val="B3B3B3"/>
            </a:solidFill>
            <a:ln w="3088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19" name="Symbol zastępczy tekstu 9">
              <a:extLst>
                <a:ext uri="{FF2B5EF4-FFF2-40B4-BE49-F238E27FC236}">
                  <a16:creationId xmlns:a16="http://schemas.microsoft.com/office/drawing/2014/main" id="{5397FD23-6C56-F2D6-7BA5-51F1A3BBFAE4}"/>
                </a:ext>
              </a:extLst>
            </p:cNvPr>
            <p:cNvSpPr txBox="1">
              <a:spLocks/>
            </p:cNvSpPr>
            <p:nvPr/>
          </p:nvSpPr>
          <p:spPr>
            <a:xfrm>
              <a:off x="1983518" y="4058173"/>
              <a:ext cx="1871673" cy="690018"/>
            </a:xfrm>
            <a:prstGeom prst="rect">
              <a:avLst/>
            </a:prstGeom>
          </p:spPr>
          <p:txBody>
            <a:bodyPr lIns="0" r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Oszczędność detergentów</a:t>
              </a:r>
            </a:p>
          </p:txBody>
        </p: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8B570F8F-3323-BE7A-1EF7-8646115AF99B}"/>
              </a:ext>
            </a:extLst>
          </p:cNvPr>
          <p:cNvGrpSpPr/>
          <p:nvPr/>
        </p:nvGrpSpPr>
        <p:grpSpPr>
          <a:xfrm>
            <a:off x="5089730" y="3239248"/>
            <a:ext cx="1964716" cy="1965200"/>
            <a:chOff x="5089730" y="3239248"/>
            <a:chExt cx="1964716" cy="1965200"/>
          </a:xfrm>
        </p:grpSpPr>
        <p:sp>
          <p:nvSpPr>
            <p:cNvPr id="9" name="Dowolny kształt: kształt 8">
              <a:extLst>
                <a:ext uri="{FF2B5EF4-FFF2-40B4-BE49-F238E27FC236}">
                  <a16:creationId xmlns:a16="http://schemas.microsoft.com/office/drawing/2014/main" id="{755168E6-08F5-DB08-248A-BB5701524707}"/>
                </a:ext>
              </a:extLst>
            </p:cNvPr>
            <p:cNvSpPr/>
            <p:nvPr/>
          </p:nvSpPr>
          <p:spPr>
            <a:xfrm>
              <a:off x="5089730" y="3239248"/>
              <a:ext cx="1964716" cy="1965200"/>
            </a:xfrm>
            <a:custGeom>
              <a:avLst/>
              <a:gdLst>
                <a:gd name="connsiteX0" fmla="*/ 1024479 w 1964716"/>
                <a:gd name="connsiteY0" fmla="*/ 896 h 1965200"/>
                <a:gd name="connsiteX1" fmla="*/ 982595 w 1964716"/>
                <a:gd name="connsiteY1" fmla="*/ 0 h 1965200"/>
                <a:gd name="connsiteX2" fmla="*/ 982595 w 1964716"/>
                <a:gd name="connsiteY2" fmla="*/ 20756 h 1965200"/>
                <a:gd name="connsiteX3" fmla="*/ 1023706 w 1964716"/>
                <a:gd name="connsiteY3" fmla="*/ 21621 h 1965200"/>
                <a:gd name="connsiteX4" fmla="*/ 1024509 w 1964716"/>
                <a:gd name="connsiteY4" fmla="*/ 896 h 1965200"/>
                <a:gd name="connsiteX5" fmla="*/ 1024509 w 1964716"/>
                <a:gd name="connsiteY5" fmla="*/ 896 h 1965200"/>
                <a:gd name="connsiteX6" fmla="*/ 932836 w 1964716"/>
                <a:gd name="connsiteY6" fmla="*/ 1266 h 1965200"/>
                <a:gd name="connsiteX7" fmla="*/ 890984 w 1964716"/>
                <a:gd name="connsiteY7" fmla="*/ 4232 h 1965200"/>
                <a:gd name="connsiteX8" fmla="*/ 892930 w 1964716"/>
                <a:gd name="connsiteY8" fmla="*/ 24895 h 1965200"/>
                <a:gd name="connsiteX9" fmla="*/ 933855 w 1964716"/>
                <a:gd name="connsiteY9" fmla="*/ 21992 h 1965200"/>
                <a:gd name="connsiteX10" fmla="*/ 932805 w 1964716"/>
                <a:gd name="connsiteY10" fmla="*/ 1266 h 1965200"/>
                <a:gd name="connsiteX11" fmla="*/ 932805 w 1964716"/>
                <a:gd name="connsiteY11" fmla="*/ 1266 h 1965200"/>
                <a:gd name="connsiteX12" fmla="*/ 828561 w 1964716"/>
                <a:gd name="connsiteY12" fmla="*/ 12015 h 1965200"/>
                <a:gd name="connsiteX13" fmla="*/ 787264 w 1964716"/>
                <a:gd name="connsiteY13" fmla="*/ 19428 h 1965200"/>
                <a:gd name="connsiteX14" fmla="*/ 791434 w 1964716"/>
                <a:gd name="connsiteY14" fmla="*/ 39752 h 1965200"/>
                <a:gd name="connsiteX15" fmla="*/ 831835 w 1964716"/>
                <a:gd name="connsiteY15" fmla="*/ 32493 h 1965200"/>
                <a:gd name="connsiteX16" fmla="*/ 828561 w 1964716"/>
                <a:gd name="connsiteY16" fmla="*/ 11984 h 1965200"/>
                <a:gd name="connsiteX17" fmla="*/ 828561 w 1964716"/>
                <a:gd name="connsiteY17" fmla="*/ 11984 h 1965200"/>
                <a:gd name="connsiteX18" fmla="*/ 726015 w 1964716"/>
                <a:gd name="connsiteY18" fmla="*/ 33852 h 1965200"/>
                <a:gd name="connsiteX19" fmla="*/ 685738 w 1964716"/>
                <a:gd name="connsiteY19" fmla="*/ 45651 h 1965200"/>
                <a:gd name="connsiteX20" fmla="*/ 692008 w 1964716"/>
                <a:gd name="connsiteY20" fmla="*/ 65419 h 1965200"/>
                <a:gd name="connsiteX21" fmla="*/ 731420 w 1964716"/>
                <a:gd name="connsiteY21" fmla="*/ 53867 h 1965200"/>
                <a:gd name="connsiteX22" fmla="*/ 726015 w 1964716"/>
                <a:gd name="connsiteY22" fmla="*/ 33822 h 1965200"/>
                <a:gd name="connsiteX23" fmla="*/ 726015 w 1964716"/>
                <a:gd name="connsiteY23" fmla="*/ 33822 h 1965200"/>
                <a:gd name="connsiteX24" fmla="*/ 626373 w 1964716"/>
                <a:gd name="connsiteY24" fmla="*/ 66562 h 1965200"/>
                <a:gd name="connsiteX25" fmla="*/ 587609 w 1964716"/>
                <a:gd name="connsiteY25" fmla="*/ 82623 h 1965200"/>
                <a:gd name="connsiteX26" fmla="*/ 596041 w 1964716"/>
                <a:gd name="connsiteY26" fmla="*/ 101588 h 1965200"/>
                <a:gd name="connsiteX27" fmla="*/ 633971 w 1964716"/>
                <a:gd name="connsiteY27" fmla="*/ 85897 h 1965200"/>
                <a:gd name="connsiteX28" fmla="*/ 626373 w 1964716"/>
                <a:gd name="connsiteY28" fmla="*/ 66593 h 1965200"/>
                <a:gd name="connsiteX29" fmla="*/ 626373 w 1964716"/>
                <a:gd name="connsiteY29" fmla="*/ 66593 h 1965200"/>
                <a:gd name="connsiteX30" fmla="*/ 530900 w 1964716"/>
                <a:gd name="connsiteY30" fmla="*/ 109742 h 1965200"/>
                <a:gd name="connsiteX31" fmla="*/ 494083 w 1964716"/>
                <a:gd name="connsiteY31" fmla="*/ 129850 h 1965200"/>
                <a:gd name="connsiteX32" fmla="*/ 504430 w 1964716"/>
                <a:gd name="connsiteY32" fmla="*/ 147857 h 1965200"/>
                <a:gd name="connsiteX33" fmla="*/ 540475 w 1964716"/>
                <a:gd name="connsiteY33" fmla="*/ 128182 h 1965200"/>
                <a:gd name="connsiteX34" fmla="*/ 530900 w 1964716"/>
                <a:gd name="connsiteY34" fmla="*/ 109773 h 1965200"/>
                <a:gd name="connsiteX35" fmla="*/ 530900 w 1964716"/>
                <a:gd name="connsiteY35" fmla="*/ 109773 h 1965200"/>
                <a:gd name="connsiteX36" fmla="*/ 440524 w 1964716"/>
                <a:gd name="connsiteY36" fmla="*/ 162930 h 1965200"/>
                <a:gd name="connsiteX37" fmla="*/ 406054 w 1964716"/>
                <a:gd name="connsiteY37" fmla="*/ 186837 h 1965200"/>
                <a:gd name="connsiteX38" fmla="*/ 418285 w 1964716"/>
                <a:gd name="connsiteY38" fmla="*/ 203609 h 1965200"/>
                <a:gd name="connsiteX39" fmla="*/ 452045 w 1964716"/>
                <a:gd name="connsiteY39" fmla="*/ 180196 h 1965200"/>
                <a:gd name="connsiteX40" fmla="*/ 440524 w 1964716"/>
                <a:gd name="connsiteY40" fmla="*/ 162930 h 1965200"/>
                <a:gd name="connsiteX41" fmla="*/ 440524 w 1964716"/>
                <a:gd name="connsiteY41" fmla="*/ 162930 h 1965200"/>
                <a:gd name="connsiteX42" fmla="*/ 356326 w 1964716"/>
                <a:gd name="connsiteY42" fmla="*/ 225384 h 1965200"/>
                <a:gd name="connsiteX43" fmla="*/ 324604 w 1964716"/>
                <a:gd name="connsiteY43" fmla="*/ 252812 h 1965200"/>
                <a:gd name="connsiteX44" fmla="*/ 338565 w 1964716"/>
                <a:gd name="connsiteY44" fmla="*/ 268163 h 1965200"/>
                <a:gd name="connsiteX45" fmla="*/ 369638 w 1964716"/>
                <a:gd name="connsiteY45" fmla="*/ 241322 h 1965200"/>
                <a:gd name="connsiteX46" fmla="*/ 356326 w 1964716"/>
                <a:gd name="connsiteY46" fmla="*/ 225384 h 1965200"/>
                <a:gd name="connsiteX47" fmla="*/ 356326 w 1964716"/>
                <a:gd name="connsiteY47" fmla="*/ 225384 h 1965200"/>
                <a:gd name="connsiteX48" fmla="*/ 279231 w 1964716"/>
                <a:gd name="connsiteY48" fmla="*/ 296456 h 1965200"/>
                <a:gd name="connsiteX49" fmla="*/ 250599 w 1964716"/>
                <a:gd name="connsiteY49" fmla="*/ 327096 h 1965200"/>
                <a:gd name="connsiteX50" fmla="*/ 266135 w 1964716"/>
                <a:gd name="connsiteY50" fmla="*/ 340872 h 1965200"/>
                <a:gd name="connsiteX51" fmla="*/ 294180 w 1964716"/>
                <a:gd name="connsiteY51" fmla="*/ 310880 h 1965200"/>
                <a:gd name="connsiteX52" fmla="*/ 279262 w 1964716"/>
                <a:gd name="connsiteY52" fmla="*/ 296456 h 1965200"/>
                <a:gd name="connsiteX53" fmla="*/ 279262 w 1964716"/>
                <a:gd name="connsiteY53" fmla="*/ 296456 h 1965200"/>
                <a:gd name="connsiteX54" fmla="*/ 210136 w 1964716"/>
                <a:gd name="connsiteY54" fmla="*/ 375187 h 1965200"/>
                <a:gd name="connsiteX55" fmla="*/ 184901 w 1964716"/>
                <a:gd name="connsiteY55" fmla="*/ 408669 h 1965200"/>
                <a:gd name="connsiteX56" fmla="*/ 201735 w 1964716"/>
                <a:gd name="connsiteY56" fmla="*/ 420808 h 1965200"/>
                <a:gd name="connsiteX57" fmla="*/ 226445 w 1964716"/>
                <a:gd name="connsiteY57" fmla="*/ 388005 h 1965200"/>
                <a:gd name="connsiteX58" fmla="*/ 210136 w 1964716"/>
                <a:gd name="connsiteY58" fmla="*/ 375187 h 1965200"/>
                <a:gd name="connsiteX59" fmla="*/ 210136 w 1964716"/>
                <a:gd name="connsiteY59" fmla="*/ 375187 h 1965200"/>
                <a:gd name="connsiteX60" fmla="*/ 149752 w 1964716"/>
                <a:gd name="connsiteY60" fmla="*/ 460899 h 1965200"/>
                <a:gd name="connsiteX61" fmla="*/ 128223 w 1964716"/>
                <a:gd name="connsiteY61" fmla="*/ 496883 h 1965200"/>
                <a:gd name="connsiteX62" fmla="*/ 146261 w 1964716"/>
                <a:gd name="connsiteY62" fmla="*/ 507107 h 1965200"/>
                <a:gd name="connsiteX63" fmla="*/ 167358 w 1964716"/>
                <a:gd name="connsiteY63" fmla="*/ 471864 h 1965200"/>
                <a:gd name="connsiteX64" fmla="*/ 149752 w 1964716"/>
                <a:gd name="connsiteY64" fmla="*/ 460869 h 1965200"/>
                <a:gd name="connsiteX65" fmla="*/ 149752 w 1964716"/>
                <a:gd name="connsiteY65" fmla="*/ 460869 h 1965200"/>
                <a:gd name="connsiteX66" fmla="*/ 98819 w 1964716"/>
                <a:gd name="connsiteY66" fmla="*/ 552573 h 1965200"/>
                <a:gd name="connsiteX67" fmla="*/ 81244 w 1964716"/>
                <a:gd name="connsiteY67" fmla="*/ 590657 h 1965200"/>
                <a:gd name="connsiteX68" fmla="*/ 100301 w 1964716"/>
                <a:gd name="connsiteY68" fmla="*/ 598873 h 1965200"/>
                <a:gd name="connsiteX69" fmla="*/ 117506 w 1964716"/>
                <a:gd name="connsiteY69" fmla="*/ 561592 h 1965200"/>
                <a:gd name="connsiteX70" fmla="*/ 98819 w 1964716"/>
                <a:gd name="connsiteY70" fmla="*/ 552573 h 1965200"/>
                <a:gd name="connsiteX71" fmla="*/ 98819 w 1964716"/>
                <a:gd name="connsiteY71" fmla="*/ 552573 h 1965200"/>
                <a:gd name="connsiteX72" fmla="*/ 58017 w 1964716"/>
                <a:gd name="connsiteY72" fmla="*/ 649095 h 1965200"/>
                <a:gd name="connsiteX73" fmla="*/ 44642 w 1964716"/>
                <a:gd name="connsiteY73" fmla="*/ 688878 h 1965200"/>
                <a:gd name="connsiteX74" fmla="*/ 64472 w 1964716"/>
                <a:gd name="connsiteY74" fmla="*/ 695056 h 1965200"/>
                <a:gd name="connsiteX75" fmla="*/ 77568 w 1964716"/>
                <a:gd name="connsiteY75" fmla="*/ 656138 h 1965200"/>
                <a:gd name="connsiteX76" fmla="*/ 58017 w 1964716"/>
                <a:gd name="connsiteY76" fmla="*/ 649126 h 1965200"/>
                <a:gd name="connsiteX77" fmla="*/ 58017 w 1964716"/>
                <a:gd name="connsiteY77" fmla="*/ 649126 h 1965200"/>
                <a:gd name="connsiteX78" fmla="*/ 27778 w 1964716"/>
                <a:gd name="connsiteY78" fmla="*/ 749510 h 1965200"/>
                <a:gd name="connsiteX79" fmla="*/ 18759 w 1964716"/>
                <a:gd name="connsiteY79" fmla="*/ 790405 h 1965200"/>
                <a:gd name="connsiteX80" fmla="*/ 39114 w 1964716"/>
                <a:gd name="connsiteY80" fmla="*/ 794451 h 1965200"/>
                <a:gd name="connsiteX81" fmla="*/ 47978 w 1964716"/>
                <a:gd name="connsiteY81" fmla="*/ 754297 h 1965200"/>
                <a:gd name="connsiteX82" fmla="*/ 27778 w 1964716"/>
                <a:gd name="connsiteY82" fmla="*/ 749510 h 1965200"/>
                <a:gd name="connsiteX83" fmla="*/ 27778 w 1964716"/>
                <a:gd name="connsiteY83" fmla="*/ 749510 h 1965200"/>
                <a:gd name="connsiteX84" fmla="*/ 8504 w 1964716"/>
                <a:gd name="connsiteY84" fmla="*/ 852550 h 1965200"/>
                <a:gd name="connsiteX85" fmla="*/ 3902 w 1964716"/>
                <a:gd name="connsiteY85" fmla="*/ 894217 h 1965200"/>
                <a:gd name="connsiteX86" fmla="*/ 24566 w 1964716"/>
                <a:gd name="connsiteY86" fmla="*/ 896039 h 1965200"/>
                <a:gd name="connsiteX87" fmla="*/ 29106 w 1964716"/>
                <a:gd name="connsiteY87" fmla="*/ 855175 h 1965200"/>
                <a:gd name="connsiteX88" fmla="*/ 8504 w 1964716"/>
                <a:gd name="connsiteY88" fmla="*/ 852550 h 1965200"/>
                <a:gd name="connsiteX89" fmla="*/ 8504 w 1964716"/>
                <a:gd name="connsiteY89" fmla="*/ 852550 h 1965200"/>
                <a:gd name="connsiteX90" fmla="*/ 288 w 1964716"/>
                <a:gd name="connsiteY90" fmla="*/ 957010 h 1965200"/>
                <a:gd name="connsiteX91" fmla="*/ 103 w 1964716"/>
                <a:gd name="connsiteY91" fmla="*/ 998955 h 1965200"/>
                <a:gd name="connsiteX92" fmla="*/ 20859 w 1964716"/>
                <a:gd name="connsiteY92" fmla="*/ 998553 h 1965200"/>
                <a:gd name="connsiteX93" fmla="*/ 21045 w 1964716"/>
                <a:gd name="connsiteY93" fmla="*/ 957504 h 1965200"/>
                <a:gd name="connsiteX94" fmla="*/ 288 w 1964716"/>
                <a:gd name="connsiteY94" fmla="*/ 956979 h 1965200"/>
                <a:gd name="connsiteX95" fmla="*/ 288 w 1964716"/>
                <a:gd name="connsiteY95" fmla="*/ 956979 h 1965200"/>
                <a:gd name="connsiteX96" fmla="*/ 3130 w 1964716"/>
                <a:gd name="connsiteY96" fmla="*/ 1061811 h 1965200"/>
                <a:gd name="connsiteX97" fmla="*/ 7361 w 1964716"/>
                <a:gd name="connsiteY97" fmla="*/ 1103570 h 1965200"/>
                <a:gd name="connsiteX98" fmla="*/ 27933 w 1964716"/>
                <a:gd name="connsiteY98" fmla="*/ 1100945 h 1965200"/>
                <a:gd name="connsiteX99" fmla="*/ 23793 w 1964716"/>
                <a:gd name="connsiteY99" fmla="*/ 1060112 h 1965200"/>
                <a:gd name="connsiteX100" fmla="*/ 3099 w 1964716"/>
                <a:gd name="connsiteY100" fmla="*/ 1061811 h 1965200"/>
                <a:gd name="connsiteX101" fmla="*/ 3099 w 1964716"/>
                <a:gd name="connsiteY101" fmla="*/ 1061811 h 1965200"/>
                <a:gd name="connsiteX102" fmla="*/ 16998 w 1964716"/>
                <a:gd name="connsiteY102" fmla="*/ 1165715 h 1965200"/>
                <a:gd name="connsiteX103" fmla="*/ 25647 w 1964716"/>
                <a:gd name="connsiteY103" fmla="*/ 1206765 h 1965200"/>
                <a:gd name="connsiteX104" fmla="*/ 45847 w 1964716"/>
                <a:gd name="connsiteY104" fmla="*/ 1201977 h 1965200"/>
                <a:gd name="connsiteX105" fmla="*/ 37384 w 1964716"/>
                <a:gd name="connsiteY105" fmla="*/ 1161824 h 1965200"/>
                <a:gd name="connsiteX106" fmla="*/ 16998 w 1964716"/>
                <a:gd name="connsiteY106" fmla="*/ 1165715 h 1965200"/>
                <a:gd name="connsiteX107" fmla="*/ 16998 w 1964716"/>
                <a:gd name="connsiteY107" fmla="*/ 1165715 h 1965200"/>
                <a:gd name="connsiteX108" fmla="*/ 41924 w 1964716"/>
                <a:gd name="connsiteY108" fmla="*/ 1267551 h 1965200"/>
                <a:gd name="connsiteX109" fmla="*/ 54928 w 1964716"/>
                <a:gd name="connsiteY109" fmla="*/ 1307426 h 1965200"/>
                <a:gd name="connsiteX110" fmla="*/ 74510 w 1964716"/>
                <a:gd name="connsiteY110" fmla="*/ 1300538 h 1965200"/>
                <a:gd name="connsiteX111" fmla="*/ 61785 w 1964716"/>
                <a:gd name="connsiteY111" fmla="*/ 1261497 h 1965200"/>
                <a:gd name="connsiteX112" fmla="*/ 41924 w 1964716"/>
                <a:gd name="connsiteY112" fmla="*/ 1267551 h 1965200"/>
                <a:gd name="connsiteX113" fmla="*/ 41924 w 1964716"/>
                <a:gd name="connsiteY113" fmla="*/ 1267551 h 1965200"/>
                <a:gd name="connsiteX114" fmla="*/ 77630 w 1964716"/>
                <a:gd name="connsiteY114" fmla="*/ 1366143 h 1965200"/>
                <a:gd name="connsiteX115" fmla="*/ 94834 w 1964716"/>
                <a:gd name="connsiteY115" fmla="*/ 1404381 h 1965200"/>
                <a:gd name="connsiteX116" fmla="*/ 113521 w 1964716"/>
                <a:gd name="connsiteY116" fmla="*/ 1395362 h 1965200"/>
                <a:gd name="connsiteX117" fmla="*/ 96688 w 1964716"/>
                <a:gd name="connsiteY117" fmla="*/ 1357927 h 1965200"/>
                <a:gd name="connsiteX118" fmla="*/ 77630 w 1964716"/>
                <a:gd name="connsiteY118" fmla="*/ 1366143 h 1965200"/>
                <a:gd name="connsiteX119" fmla="*/ 77630 w 1964716"/>
                <a:gd name="connsiteY119" fmla="*/ 1366143 h 1965200"/>
                <a:gd name="connsiteX120" fmla="*/ 123683 w 1964716"/>
                <a:gd name="connsiteY120" fmla="*/ 1460256 h 1965200"/>
                <a:gd name="connsiteX121" fmla="*/ 144872 w 1964716"/>
                <a:gd name="connsiteY121" fmla="*/ 1496456 h 1965200"/>
                <a:gd name="connsiteX122" fmla="*/ 162539 w 1964716"/>
                <a:gd name="connsiteY122" fmla="*/ 1485584 h 1965200"/>
                <a:gd name="connsiteX123" fmla="*/ 141783 w 1964716"/>
                <a:gd name="connsiteY123" fmla="*/ 1450125 h 1965200"/>
                <a:gd name="connsiteX124" fmla="*/ 123652 w 1964716"/>
                <a:gd name="connsiteY124" fmla="*/ 1460256 h 1965200"/>
                <a:gd name="connsiteX125" fmla="*/ 123652 w 1964716"/>
                <a:gd name="connsiteY125" fmla="*/ 1460256 h 1965200"/>
                <a:gd name="connsiteX126" fmla="*/ 179527 w 1964716"/>
                <a:gd name="connsiteY126" fmla="*/ 1548995 h 1965200"/>
                <a:gd name="connsiteX127" fmla="*/ 204453 w 1964716"/>
                <a:gd name="connsiteY127" fmla="*/ 1582724 h 1965200"/>
                <a:gd name="connsiteX128" fmla="*/ 220854 w 1964716"/>
                <a:gd name="connsiteY128" fmla="*/ 1569998 h 1965200"/>
                <a:gd name="connsiteX129" fmla="*/ 196453 w 1964716"/>
                <a:gd name="connsiteY129" fmla="*/ 1536980 h 1965200"/>
                <a:gd name="connsiteX130" fmla="*/ 179527 w 1964716"/>
                <a:gd name="connsiteY130" fmla="*/ 1548995 h 1965200"/>
                <a:gd name="connsiteX131" fmla="*/ 179527 w 1964716"/>
                <a:gd name="connsiteY131" fmla="*/ 1548995 h 1965200"/>
                <a:gd name="connsiteX132" fmla="*/ 244514 w 1964716"/>
                <a:gd name="connsiteY132" fmla="*/ 1631279 h 1965200"/>
                <a:gd name="connsiteX133" fmla="*/ 272868 w 1964716"/>
                <a:gd name="connsiteY133" fmla="*/ 1662166 h 1965200"/>
                <a:gd name="connsiteX134" fmla="*/ 287787 w 1964716"/>
                <a:gd name="connsiteY134" fmla="*/ 1647742 h 1965200"/>
                <a:gd name="connsiteX135" fmla="*/ 260019 w 1964716"/>
                <a:gd name="connsiteY135" fmla="*/ 1617472 h 1965200"/>
                <a:gd name="connsiteX136" fmla="*/ 244483 w 1964716"/>
                <a:gd name="connsiteY136" fmla="*/ 1631248 h 1965200"/>
                <a:gd name="connsiteX137" fmla="*/ 244483 w 1964716"/>
                <a:gd name="connsiteY137" fmla="*/ 1631248 h 1965200"/>
                <a:gd name="connsiteX138" fmla="*/ 317840 w 1964716"/>
                <a:gd name="connsiteY138" fmla="*/ 1706211 h 1965200"/>
                <a:gd name="connsiteX139" fmla="*/ 349314 w 1964716"/>
                <a:gd name="connsiteY139" fmla="*/ 1733917 h 1965200"/>
                <a:gd name="connsiteX140" fmla="*/ 362627 w 1964716"/>
                <a:gd name="connsiteY140" fmla="*/ 1717979 h 1965200"/>
                <a:gd name="connsiteX141" fmla="*/ 331801 w 1964716"/>
                <a:gd name="connsiteY141" fmla="*/ 1690829 h 1965200"/>
                <a:gd name="connsiteX142" fmla="*/ 317840 w 1964716"/>
                <a:gd name="connsiteY142" fmla="*/ 1706180 h 1965200"/>
                <a:gd name="connsiteX143" fmla="*/ 317840 w 1964716"/>
                <a:gd name="connsiteY143" fmla="*/ 1706180 h 1965200"/>
                <a:gd name="connsiteX144" fmla="*/ 398610 w 1964716"/>
                <a:gd name="connsiteY144" fmla="*/ 1772928 h 1965200"/>
                <a:gd name="connsiteX145" fmla="*/ 432864 w 1964716"/>
                <a:gd name="connsiteY145" fmla="*/ 1797143 h 1965200"/>
                <a:gd name="connsiteX146" fmla="*/ 444478 w 1964716"/>
                <a:gd name="connsiteY146" fmla="*/ 1779939 h 1965200"/>
                <a:gd name="connsiteX147" fmla="*/ 410965 w 1964716"/>
                <a:gd name="connsiteY147" fmla="*/ 1756218 h 1965200"/>
                <a:gd name="connsiteX148" fmla="*/ 398641 w 1964716"/>
                <a:gd name="connsiteY148" fmla="*/ 1772928 h 1965200"/>
                <a:gd name="connsiteX149" fmla="*/ 398641 w 1964716"/>
                <a:gd name="connsiteY149" fmla="*/ 1772928 h 1965200"/>
                <a:gd name="connsiteX150" fmla="*/ 486083 w 1964716"/>
                <a:gd name="connsiteY150" fmla="*/ 1830749 h 1965200"/>
                <a:gd name="connsiteX151" fmla="*/ 522715 w 1964716"/>
                <a:gd name="connsiteY151" fmla="*/ 1851196 h 1965200"/>
                <a:gd name="connsiteX152" fmla="*/ 532414 w 1964716"/>
                <a:gd name="connsiteY152" fmla="*/ 1832849 h 1965200"/>
                <a:gd name="connsiteX153" fmla="*/ 496554 w 1964716"/>
                <a:gd name="connsiteY153" fmla="*/ 1812834 h 1965200"/>
                <a:gd name="connsiteX154" fmla="*/ 486083 w 1964716"/>
                <a:gd name="connsiteY154" fmla="*/ 1830779 h 1965200"/>
                <a:gd name="connsiteX155" fmla="*/ 486083 w 1964716"/>
                <a:gd name="connsiteY155" fmla="*/ 1830779 h 1965200"/>
                <a:gd name="connsiteX156" fmla="*/ 579239 w 1964716"/>
                <a:gd name="connsiteY156" fmla="*/ 1878871 h 1965200"/>
                <a:gd name="connsiteX157" fmla="*/ 617848 w 1964716"/>
                <a:gd name="connsiteY157" fmla="*/ 1895272 h 1965200"/>
                <a:gd name="connsiteX158" fmla="*/ 625477 w 1964716"/>
                <a:gd name="connsiteY158" fmla="*/ 1875967 h 1965200"/>
                <a:gd name="connsiteX159" fmla="*/ 587702 w 1964716"/>
                <a:gd name="connsiteY159" fmla="*/ 1859906 h 1965200"/>
                <a:gd name="connsiteX160" fmla="*/ 579270 w 1964716"/>
                <a:gd name="connsiteY160" fmla="*/ 1878871 h 1965200"/>
                <a:gd name="connsiteX161" fmla="*/ 579270 w 1964716"/>
                <a:gd name="connsiteY161" fmla="*/ 1878871 h 1965200"/>
                <a:gd name="connsiteX162" fmla="*/ 676966 w 1964716"/>
                <a:gd name="connsiteY162" fmla="*/ 1916739 h 1965200"/>
                <a:gd name="connsiteX163" fmla="*/ 717120 w 1964716"/>
                <a:gd name="connsiteY163" fmla="*/ 1928908 h 1965200"/>
                <a:gd name="connsiteX164" fmla="*/ 722648 w 1964716"/>
                <a:gd name="connsiteY164" fmla="*/ 1908924 h 1965200"/>
                <a:gd name="connsiteX165" fmla="*/ 683360 w 1964716"/>
                <a:gd name="connsiteY165" fmla="*/ 1897002 h 1965200"/>
                <a:gd name="connsiteX166" fmla="*/ 676966 w 1964716"/>
                <a:gd name="connsiteY166" fmla="*/ 1916739 h 1965200"/>
                <a:gd name="connsiteX167" fmla="*/ 676966 w 1964716"/>
                <a:gd name="connsiteY167" fmla="*/ 1916739 h 1965200"/>
                <a:gd name="connsiteX168" fmla="*/ 778214 w 1964716"/>
                <a:gd name="connsiteY168" fmla="*/ 1943919 h 1965200"/>
                <a:gd name="connsiteX169" fmla="*/ 819449 w 1964716"/>
                <a:gd name="connsiteY169" fmla="*/ 1951703 h 1965200"/>
                <a:gd name="connsiteX170" fmla="*/ 822847 w 1964716"/>
                <a:gd name="connsiteY170" fmla="*/ 1931225 h 1965200"/>
                <a:gd name="connsiteX171" fmla="*/ 782508 w 1964716"/>
                <a:gd name="connsiteY171" fmla="*/ 1923596 h 1965200"/>
                <a:gd name="connsiteX172" fmla="*/ 778214 w 1964716"/>
                <a:gd name="connsiteY172" fmla="*/ 1943889 h 1965200"/>
                <a:gd name="connsiteX173" fmla="*/ 778214 w 1964716"/>
                <a:gd name="connsiteY173" fmla="*/ 1943889 h 1965200"/>
                <a:gd name="connsiteX174" fmla="*/ 881779 w 1964716"/>
                <a:gd name="connsiteY174" fmla="*/ 1960104 h 1965200"/>
                <a:gd name="connsiteX175" fmla="*/ 923601 w 1964716"/>
                <a:gd name="connsiteY175" fmla="*/ 1963471 h 1965200"/>
                <a:gd name="connsiteX176" fmla="*/ 924774 w 1964716"/>
                <a:gd name="connsiteY176" fmla="*/ 1942746 h 1965200"/>
                <a:gd name="connsiteX177" fmla="*/ 883849 w 1964716"/>
                <a:gd name="connsiteY177" fmla="*/ 1939471 h 1965200"/>
                <a:gd name="connsiteX178" fmla="*/ 881748 w 1964716"/>
                <a:gd name="connsiteY178" fmla="*/ 1960104 h 1965200"/>
                <a:gd name="connsiteX179" fmla="*/ 881748 w 1964716"/>
                <a:gd name="connsiteY179" fmla="*/ 1960104 h 1965200"/>
                <a:gd name="connsiteX180" fmla="*/ 986487 w 1964716"/>
                <a:gd name="connsiteY180" fmla="*/ 1965201 h 1965200"/>
                <a:gd name="connsiteX181" fmla="*/ 1028432 w 1964716"/>
                <a:gd name="connsiteY181" fmla="*/ 1964151 h 1965200"/>
                <a:gd name="connsiteX182" fmla="*/ 1027382 w 1964716"/>
                <a:gd name="connsiteY182" fmla="*/ 1943425 h 1965200"/>
                <a:gd name="connsiteX183" fmla="*/ 986332 w 1964716"/>
                <a:gd name="connsiteY183" fmla="*/ 1944444 h 1965200"/>
                <a:gd name="connsiteX184" fmla="*/ 986456 w 1964716"/>
                <a:gd name="connsiteY184" fmla="*/ 1965201 h 1965200"/>
                <a:gd name="connsiteX185" fmla="*/ 986456 w 1964716"/>
                <a:gd name="connsiteY185" fmla="*/ 1965201 h 1965200"/>
                <a:gd name="connsiteX186" fmla="*/ 1091164 w 1964716"/>
                <a:gd name="connsiteY186" fmla="*/ 1959270 h 1965200"/>
                <a:gd name="connsiteX187" fmla="*/ 1132769 w 1964716"/>
                <a:gd name="connsiteY187" fmla="*/ 1953803 h 1965200"/>
                <a:gd name="connsiteX188" fmla="*/ 1129495 w 1964716"/>
                <a:gd name="connsiteY188" fmla="*/ 1933294 h 1965200"/>
                <a:gd name="connsiteX189" fmla="*/ 1088786 w 1964716"/>
                <a:gd name="connsiteY189" fmla="*/ 1938638 h 1965200"/>
                <a:gd name="connsiteX190" fmla="*/ 1091133 w 1964716"/>
                <a:gd name="connsiteY190" fmla="*/ 1959270 h 1965200"/>
                <a:gd name="connsiteX191" fmla="*/ 1091133 w 1964716"/>
                <a:gd name="connsiteY191" fmla="*/ 1959270 h 1965200"/>
                <a:gd name="connsiteX192" fmla="*/ 1194605 w 1964716"/>
                <a:gd name="connsiteY192" fmla="*/ 1942251 h 1965200"/>
                <a:gd name="connsiteX193" fmla="*/ 1235376 w 1964716"/>
                <a:gd name="connsiteY193" fmla="*/ 1932367 h 1965200"/>
                <a:gd name="connsiteX194" fmla="*/ 1229971 w 1964716"/>
                <a:gd name="connsiteY194" fmla="*/ 1912322 h 1965200"/>
                <a:gd name="connsiteX195" fmla="*/ 1190065 w 1964716"/>
                <a:gd name="connsiteY195" fmla="*/ 1921989 h 1965200"/>
                <a:gd name="connsiteX196" fmla="*/ 1194605 w 1964716"/>
                <a:gd name="connsiteY196" fmla="*/ 1942251 h 1965200"/>
                <a:gd name="connsiteX197" fmla="*/ 1194605 w 1964716"/>
                <a:gd name="connsiteY197" fmla="*/ 1942251 h 1965200"/>
                <a:gd name="connsiteX198" fmla="*/ 1295606 w 1964716"/>
                <a:gd name="connsiteY198" fmla="*/ 1914268 h 1965200"/>
                <a:gd name="connsiteX199" fmla="*/ 1335080 w 1964716"/>
                <a:gd name="connsiteY199" fmla="*/ 1900060 h 1965200"/>
                <a:gd name="connsiteX200" fmla="*/ 1327606 w 1964716"/>
                <a:gd name="connsiteY200" fmla="*/ 1880693 h 1965200"/>
                <a:gd name="connsiteX201" fmla="*/ 1288966 w 1964716"/>
                <a:gd name="connsiteY201" fmla="*/ 1894592 h 1965200"/>
                <a:gd name="connsiteX202" fmla="*/ 1295606 w 1964716"/>
                <a:gd name="connsiteY202" fmla="*/ 1914237 h 1965200"/>
                <a:gd name="connsiteX203" fmla="*/ 1295606 w 1964716"/>
                <a:gd name="connsiteY203" fmla="*/ 1914237 h 1965200"/>
                <a:gd name="connsiteX204" fmla="*/ 1393087 w 1964716"/>
                <a:gd name="connsiteY204" fmla="*/ 1875597 h 1965200"/>
                <a:gd name="connsiteX205" fmla="*/ 1430800 w 1964716"/>
                <a:gd name="connsiteY205" fmla="*/ 1857250 h 1965200"/>
                <a:gd name="connsiteX206" fmla="*/ 1421225 w 1964716"/>
                <a:gd name="connsiteY206" fmla="*/ 1838841 h 1965200"/>
                <a:gd name="connsiteX207" fmla="*/ 1384284 w 1964716"/>
                <a:gd name="connsiteY207" fmla="*/ 1856817 h 1965200"/>
                <a:gd name="connsiteX208" fmla="*/ 1393056 w 1964716"/>
                <a:gd name="connsiteY208" fmla="*/ 1875628 h 1965200"/>
                <a:gd name="connsiteX209" fmla="*/ 1393056 w 1964716"/>
                <a:gd name="connsiteY209" fmla="*/ 1875628 h 1965200"/>
                <a:gd name="connsiteX210" fmla="*/ 1485779 w 1964716"/>
                <a:gd name="connsiteY210" fmla="*/ 1826733 h 1965200"/>
                <a:gd name="connsiteX211" fmla="*/ 1521331 w 1964716"/>
                <a:gd name="connsiteY211" fmla="*/ 1804463 h 1965200"/>
                <a:gd name="connsiteX212" fmla="*/ 1509902 w 1964716"/>
                <a:gd name="connsiteY212" fmla="*/ 1787136 h 1965200"/>
                <a:gd name="connsiteX213" fmla="*/ 1475123 w 1964716"/>
                <a:gd name="connsiteY213" fmla="*/ 1808942 h 1965200"/>
                <a:gd name="connsiteX214" fmla="*/ 1485779 w 1964716"/>
                <a:gd name="connsiteY214" fmla="*/ 1826733 h 1965200"/>
                <a:gd name="connsiteX215" fmla="*/ 1485779 w 1964716"/>
                <a:gd name="connsiteY215" fmla="*/ 1826733 h 1965200"/>
                <a:gd name="connsiteX216" fmla="*/ 1572819 w 1964716"/>
                <a:gd name="connsiteY216" fmla="*/ 1768233 h 1965200"/>
                <a:gd name="connsiteX217" fmla="*/ 1605776 w 1964716"/>
                <a:gd name="connsiteY217" fmla="*/ 1742318 h 1965200"/>
                <a:gd name="connsiteX218" fmla="*/ 1592556 w 1964716"/>
                <a:gd name="connsiteY218" fmla="*/ 1726319 h 1965200"/>
                <a:gd name="connsiteX219" fmla="*/ 1560279 w 1964716"/>
                <a:gd name="connsiteY219" fmla="*/ 1751708 h 1965200"/>
                <a:gd name="connsiteX220" fmla="*/ 1572819 w 1964716"/>
                <a:gd name="connsiteY220" fmla="*/ 1768264 h 1965200"/>
                <a:gd name="connsiteX221" fmla="*/ 1572819 w 1964716"/>
                <a:gd name="connsiteY221" fmla="*/ 1768264 h 1965200"/>
                <a:gd name="connsiteX222" fmla="*/ 1653096 w 1964716"/>
                <a:gd name="connsiteY222" fmla="*/ 1700837 h 1965200"/>
                <a:gd name="connsiteX223" fmla="*/ 1683118 w 1964716"/>
                <a:gd name="connsiteY223" fmla="*/ 1671556 h 1965200"/>
                <a:gd name="connsiteX224" fmla="*/ 1668261 w 1964716"/>
                <a:gd name="connsiteY224" fmla="*/ 1657069 h 1965200"/>
                <a:gd name="connsiteX225" fmla="*/ 1638856 w 1964716"/>
                <a:gd name="connsiteY225" fmla="*/ 1685733 h 1965200"/>
                <a:gd name="connsiteX226" fmla="*/ 1653096 w 1964716"/>
                <a:gd name="connsiteY226" fmla="*/ 1700837 h 1965200"/>
                <a:gd name="connsiteX227" fmla="*/ 1653096 w 1964716"/>
                <a:gd name="connsiteY227" fmla="*/ 1700837 h 1965200"/>
                <a:gd name="connsiteX228" fmla="*/ 1725835 w 1964716"/>
                <a:gd name="connsiteY228" fmla="*/ 1625318 h 1965200"/>
                <a:gd name="connsiteX229" fmla="*/ 1752614 w 1964716"/>
                <a:gd name="connsiteY229" fmla="*/ 1593040 h 1965200"/>
                <a:gd name="connsiteX230" fmla="*/ 1736306 w 1964716"/>
                <a:gd name="connsiteY230" fmla="*/ 1580222 h 1965200"/>
                <a:gd name="connsiteX231" fmla="*/ 1710083 w 1964716"/>
                <a:gd name="connsiteY231" fmla="*/ 1611820 h 1965200"/>
                <a:gd name="connsiteX232" fmla="*/ 1725835 w 1964716"/>
                <a:gd name="connsiteY232" fmla="*/ 1625318 h 1965200"/>
                <a:gd name="connsiteX233" fmla="*/ 1725835 w 1964716"/>
                <a:gd name="connsiteY233" fmla="*/ 1625318 h 1965200"/>
                <a:gd name="connsiteX234" fmla="*/ 1790080 w 1964716"/>
                <a:gd name="connsiteY234" fmla="*/ 1542570 h 1965200"/>
                <a:gd name="connsiteX235" fmla="*/ 1813277 w 1964716"/>
                <a:gd name="connsiteY235" fmla="*/ 1507637 h 1965200"/>
                <a:gd name="connsiteX236" fmla="*/ 1795733 w 1964716"/>
                <a:gd name="connsiteY236" fmla="*/ 1496518 h 1965200"/>
                <a:gd name="connsiteX237" fmla="*/ 1773030 w 1964716"/>
                <a:gd name="connsiteY237" fmla="*/ 1530741 h 1965200"/>
                <a:gd name="connsiteX238" fmla="*/ 1790080 w 1964716"/>
                <a:gd name="connsiteY238" fmla="*/ 1542570 h 1965200"/>
                <a:gd name="connsiteX239" fmla="*/ 1790080 w 1964716"/>
                <a:gd name="connsiteY239" fmla="*/ 1542570 h 1965200"/>
                <a:gd name="connsiteX240" fmla="*/ 1845245 w 1964716"/>
                <a:gd name="connsiteY240" fmla="*/ 1453399 h 1965200"/>
                <a:gd name="connsiteX241" fmla="*/ 1864581 w 1964716"/>
                <a:gd name="connsiteY241" fmla="*/ 1416180 h 1965200"/>
                <a:gd name="connsiteX242" fmla="*/ 1845925 w 1964716"/>
                <a:gd name="connsiteY242" fmla="*/ 1407068 h 1965200"/>
                <a:gd name="connsiteX243" fmla="*/ 1826991 w 1964716"/>
                <a:gd name="connsiteY243" fmla="*/ 1443515 h 1965200"/>
                <a:gd name="connsiteX244" fmla="*/ 1845245 w 1964716"/>
                <a:gd name="connsiteY244" fmla="*/ 1453430 h 1965200"/>
                <a:gd name="connsiteX245" fmla="*/ 1845245 w 1964716"/>
                <a:gd name="connsiteY245" fmla="*/ 1453430 h 1965200"/>
                <a:gd name="connsiteX246" fmla="*/ 1890557 w 1964716"/>
                <a:gd name="connsiteY246" fmla="*/ 1358853 h 1965200"/>
                <a:gd name="connsiteX247" fmla="*/ 1905784 w 1964716"/>
                <a:gd name="connsiteY247" fmla="*/ 1319781 h 1965200"/>
                <a:gd name="connsiteX248" fmla="*/ 1886264 w 1964716"/>
                <a:gd name="connsiteY248" fmla="*/ 1312770 h 1965200"/>
                <a:gd name="connsiteX249" fmla="*/ 1871345 w 1964716"/>
                <a:gd name="connsiteY249" fmla="*/ 1351039 h 1965200"/>
                <a:gd name="connsiteX250" fmla="*/ 1890557 w 1964716"/>
                <a:gd name="connsiteY250" fmla="*/ 1358884 h 1965200"/>
                <a:gd name="connsiteX251" fmla="*/ 1890557 w 1964716"/>
                <a:gd name="connsiteY251" fmla="*/ 1358884 h 1965200"/>
                <a:gd name="connsiteX252" fmla="*/ 1925459 w 1964716"/>
                <a:gd name="connsiteY252" fmla="*/ 1260014 h 1965200"/>
                <a:gd name="connsiteX253" fmla="*/ 1936424 w 1964716"/>
                <a:gd name="connsiteY253" fmla="*/ 1219521 h 1965200"/>
                <a:gd name="connsiteX254" fmla="*/ 1916255 w 1964716"/>
                <a:gd name="connsiteY254" fmla="*/ 1214610 h 1965200"/>
                <a:gd name="connsiteX255" fmla="*/ 1905537 w 1964716"/>
                <a:gd name="connsiteY255" fmla="*/ 1254238 h 1965200"/>
                <a:gd name="connsiteX256" fmla="*/ 1925459 w 1964716"/>
                <a:gd name="connsiteY256" fmla="*/ 1260014 h 1965200"/>
                <a:gd name="connsiteX257" fmla="*/ 1925459 w 1964716"/>
                <a:gd name="connsiteY257" fmla="*/ 1260014 h 1965200"/>
                <a:gd name="connsiteX258" fmla="*/ 1949551 w 1964716"/>
                <a:gd name="connsiteY258" fmla="*/ 1157994 h 1965200"/>
                <a:gd name="connsiteX259" fmla="*/ 1956099 w 1964716"/>
                <a:gd name="connsiteY259" fmla="*/ 1116543 h 1965200"/>
                <a:gd name="connsiteX260" fmla="*/ 1935529 w 1964716"/>
                <a:gd name="connsiteY260" fmla="*/ 1113794 h 1965200"/>
                <a:gd name="connsiteX261" fmla="*/ 1929104 w 1964716"/>
                <a:gd name="connsiteY261" fmla="*/ 1154318 h 1965200"/>
                <a:gd name="connsiteX262" fmla="*/ 1949521 w 1964716"/>
                <a:gd name="connsiteY262" fmla="*/ 1157963 h 1965200"/>
                <a:gd name="connsiteX263" fmla="*/ 1949521 w 1964716"/>
                <a:gd name="connsiteY263" fmla="*/ 1157963 h 1965200"/>
                <a:gd name="connsiteX264" fmla="*/ 1962617 w 1964716"/>
                <a:gd name="connsiteY264" fmla="*/ 1053965 h 1965200"/>
                <a:gd name="connsiteX265" fmla="*/ 1964717 w 1964716"/>
                <a:gd name="connsiteY265" fmla="*/ 1012051 h 1965200"/>
                <a:gd name="connsiteX266" fmla="*/ 1943961 w 1964716"/>
                <a:gd name="connsiteY266" fmla="*/ 1011526 h 1965200"/>
                <a:gd name="connsiteX267" fmla="*/ 1941891 w 1964716"/>
                <a:gd name="connsiteY267" fmla="*/ 1052514 h 1965200"/>
                <a:gd name="connsiteX268" fmla="*/ 1962586 w 1964716"/>
                <a:gd name="connsiteY268" fmla="*/ 1053965 h 1965200"/>
                <a:gd name="connsiteX269" fmla="*/ 1962586 w 1964716"/>
                <a:gd name="connsiteY269" fmla="*/ 1053965 h 1965200"/>
                <a:gd name="connsiteX270" fmla="*/ 1964593 w 1964716"/>
                <a:gd name="connsiteY270" fmla="*/ 949165 h 1965200"/>
                <a:gd name="connsiteX271" fmla="*/ 1962308 w 1964716"/>
                <a:gd name="connsiteY271" fmla="*/ 907344 h 1965200"/>
                <a:gd name="connsiteX272" fmla="*/ 1941613 w 1964716"/>
                <a:gd name="connsiteY272" fmla="*/ 908919 h 1965200"/>
                <a:gd name="connsiteX273" fmla="*/ 1943837 w 1964716"/>
                <a:gd name="connsiteY273" fmla="*/ 949968 h 1965200"/>
                <a:gd name="connsiteX274" fmla="*/ 1964562 w 1964716"/>
                <a:gd name="connsiteY274" fmla="*/ 949165 h 1965200"/>
                <a:gd name="connsiteX275" fmla="*/ 1964562 w 1964716"/>
                <a:gd name="connsiteY275" fmla="*/ 949165 h 1965200"/>
                <a:gd name="connsiteX276" fmla="*/ 1955574 w 1964716"/>
                <a:gd name="connsiteY276" fmla="*/ 844704 h 1965200"/>
                <a:gd name="connsiteX277" fmla="*/ 1948841 w 1964716"/>
                <a:gd name="connsiteY277" fmla="*/ 803346 h 1965200"/>
                <a:gd name="connsiteX278" fmla="*/ 1928424 w 1964716"/>
                <a:gd name="connsiteY278" fmla="*/ 807114 h 1965200"/>
                <a:gd name="connsiteX279" fmla="*/ 1935004 w 1964716"/>
                <a:gd name="connsiteY279" fmla="*/ 847700 h 1965200"/>
                <a:gd name="connsiteX280" fmla="*/ 1955543 w 1964716"/>
                <a:gd name="connsiteY280" fmla="*/ 844704 h 1965200"/>
                <a:gd name="connsiteX281" fmla="*/ 1955543 w 1964716"/>
                <a:gd name="connsiteY281" fmla="*/ 844704 h 1965200"/>
                <a:gd name="connsiteX282" fmla="*/ 1935436 w 1964716"/>
                <a:gd name="connsiteY282" fmla="*/ 741850 h 1965200"/>
                <a:gd name="connsiteX283" fmla="*/ 1924316 w 1964716"/>
                <a:gd name="connsiteY283" fmla="*/ 701387 h 1965200"/>
                <a:gd name="connsiteX284" fmla="*/ 1904456 w 1964716"/>
                <a:gd name="connsiteY284" fmla="*/ 707441 h 1965200"/>
                <a:gd name="connsiteX285" fmla="*/ 1915328 w 1964716"/>
                <a:gd name="connsiteY285" fmla="*/ 747039 h 1965200"/>
                <a:gd name="connsiteX286" fmla="*/ 1935436 w 1964716"/>
                <a:gd name="connsiteY286" fmla="*/ 741881 h 1965200"/>
                <a:gd name="connsiteX287" fmla="*/ 1935436 w 1964716"/>
                <a:gd name="connsiteY287" fmla="*/ 741881 h 1965200"/>
                <a:gd name="connsiteX288" fmla="*/ 1904425 w 1964716"/>
                <a:gd name="connsiteY288" fmla="*/ 641713 h 1965200"/>
                <a:gd name="connsiteX289" fmla="*/ 1889043 w 1964716"/>
                <a:gd name="connsiteY289" fmla="*/ 602703 h 1965200"/>
                <a:gd name="connsiteX290" fmla="*/ 1869924 w 1964716"/>
                <a:gd name="connsiteY290" fmla="*/ 610795 h 1965200"/>
                <a:gd name="connsiteX291" fmla="*/ 1884997 w 1964716"/>
                <a:gd name="connsiteY291" fmla="*/ 648972 h 1965200"/>
                <a:gd name="connsiteX292" fmla="*/ 1904425 w 1964716"/>
                <a:gd name="connsiteY292" fmla="*/ 641713 h 1965200"/>
                <a:gd name="connsiteX293" fmla="*/ 1904425 w 1964716"/>
                <a:gd name="connsiteY293" fmla="*/ 641713 h 1965200"/>
                <a:gd name="connsiteX294" fmla="*/ 1862820 w 1964716"/>
                <a:gd name="connsiteY294" fmla="*/ 545469 h 1965200"/>
                <a:gd name="connsiteX295" fmla="*/ 1843330 w 1964716"/>
                <a:gd name="connsiteY295" fmla="*/ 508311 h 1965200"/>
                <a:gd name="connsiteX296" fmla="*/ 1825230 w 1964716"/>
                <a:gd name="connsiteY296" fmla="*/ 518442 h 1965200"/>
                <a:gd name="connsiteX297" fmla="*/ 1844287 w 1964716"/>
                <a:gd name="connsiteY297" fmla="*/ 554797 h 1965200"/>
                <a:gd name="connsiteX298" fmla="*/ 1862820 w 1964716"/>
                <a:gd name="connsiteY298" fmla="*/ 545438 h 1965200"/>
                <a:gd name="connsiteX299" fmla="*/ 1862820 w 1964716"/>
                <a:gd name="connsiteY299" fmla="*/ 545438 h 1965200"/>
                <a:gd name="connsiteX300" fmla="*/ 1811176 w 1964716"/>
                <a:gd name="connsiteY300" fmla="*/ 454259 h 1965200"/>
                <a:gd name="connsiteX301" fmla="*/ 1787856 w 1964716"/>
                <a:gd name="connsiteY301" fmla="*/ 419418 h 1965200"/>
                <a:gd name="connsiteX302" fmla="*/ 1770868 w 1964716"/>
                <a:gd name="connsiteY302" fmla="*/ 431340 h 1965200"/>
                <a:gd name="connsiteX303" fmla="*/ 1793725 w 1964716"/>
                <a:gd name="connsiteY303" fmla="*/ 465471 h 1965200"/>
                <a:gd name="connsiteX304" fmla="*/ 1811176 w 1964716"/>
                <a:gd name="connsiteY304" fmla="*/ 454259 h 1965200"/>
                <a:gd name="connsiteX305" fmla="*/ 1811176 w 1964716"/>
                <a:gd name="connsiteY305" fmla="*/ 454259 h 1965200"/>
                <a:gd name="connsiteX306" fmla="*/ 1750112 w 1964716"/>
                <a:gd name="connsiteY306" fmla="*/ 369072 h 1965200"/>
                <a:gd name="connsiteX307" fmla="*/ 1723210 w 1964716"/>
                <a:gd name="connsiteY307" fmla="*/ 336887 h 1965200"/>
                <a:gd name="connsiteX308" fmla="*/ 1707611 w 1964716"/>
                <a:gd name="connsiteY308" fmla="*/ 350570 h 1965200"/>
                <a:gd name="connsiteX309" fmla="*/ 1733958 w 1964716"/>
                <a:gd name="connsiteY309" fmla="*/ 382075 h 1965200"/>
                <a:gd name="connsiteX310" fmla="*/ 1750112 w 1964716"/>
                <a:gd name="connsiteY310" fmla="*/ 369072 h 1965200"/>
                <a:gd name="connsiteX311" fmla="*/ 1750112 w 1964716"/>
                <a:gd name="connsiteY311" fmla="*/ 369072 h 1965200"/>
                <a:gd name="connsiteX312" fmla="*/ 1680338 w 1964716"/>
                <a:gd name="connsiteY312" fmla="*/ 290803 h 1965200"/>
                <a:gd name="connsiteX313" fmla="*/ 1650192 w 1964716"/>
                <a:gd name="connsiteY313" fmla="*/ 261646 h 1965200"/>
                <a:gd name="connsiteX314" fmla="*/ 1636139 w 1964716"/>
                <a:gd name="connsiteY314" fmla="*/ 276904 h 1965200"/>
                <a:gd name="connsiteX315" fmla="*/ 1665666 w 1964716"/>
                <a:gd name="connsiteY315" fmla="*/ 305444 h 1965200"/>
                <a:gd name="connsiteX316" fmla="*/ 1680338 w 1964716"/>
                <a:gd name="connsiteY316" fmla="*/ 290773 h 1965200"/>
                <a:gd name="connsiteX317" fmla="*/ 1680338 w 1964716"/>
                <a:gd name="connsiteY317" fmla="*/ 290773 h 1965200"/>
                <a:gd name="connsiteX318" fmla="*/ 1602688 w 1964716"/>
                <a:gd name="connsiteY318" fmla="*/ 220380 h 1965200"/>
                <a:gd name="connsiteX319" fmla="*/ 1569607 w 1964716"/>
                <a:gd name="connsiteY319" fmla="*/ 194590 h 1965200"/>
                <a:gd name="connsiteX320" fmla="*/ 1557283 w 1964716"/>
                <a:gd name="connsiteY320" fmla="*/ 211269 h 1965200"/>
                <a:gd name="connsiteX321" fmla="*/ 1589684 w 1964716"/>
                <a:gd name="connsiteY321" fmla="*/ 236535 h 1965200"/>
                <a:gd name="connsiteX322" fmla="*/ 1602719 w 1964716"/>
                <a:gd name="connsiteY322" fmla="*/ 220380 h 1965200"/>
                <a:gd name="connsiteX323" fmla="*/ 1602719 w 1964716"/>
                <a:gd name="connsiteY323" fmla="*/ 220380 h 1965200"/>
                <a:gd name="connsiteX324" fmla="*/ 1518056 w 1964716"/>
                <a:gd name="connsiteY324" fmla="*/ 158606 h 1965200"/>
                <a:gd name="connsiteX325" fmla="*/ 1482413 w 1964716"/>
                <a:gd name="connsiteY325" fmla="*/ 136491 h 1965200"/>
                <a:gd name="connsiteX326" fmla="*/ 1471849 w 1964716"/>
                <a:gd name="connsiteY326" fmla="*/ 154344 h 1965200"/>
                <a:gd name="connsiteX327" fmla="*/ 1506752 w 1964716"/>
                <a:gd name="connsiteY327" fmla="*/ 176026 h 1965200"/>
                <a:gd name="connsiteX328" fmla="*/ 1518056 w 1964716"/>
                <a:gd name="connsiteY328" fmla="*/ 158606 h 1965200"/>
                <a:gd name="connsiteX329" fmla="*/ 1518056 w 1964716"/>
                <a:gd name="connsiteY329" fmla="*/ 158606 h 1965200"/>
                <a:gd name="connsiteX330" fmla="*/ 1427248 w 1964716"/>
                <a:gd name="connsiteY330" fmla="*/ 106159 h 1965200"/>
                <a:gd name="connsiteX331" fmla="*/ 1389442 w 1964716"/>
                <a:gd name="connsiteY331" fmla="*/ 87967 h 1965200"/>
                <a:gd name="connsiteX332" fmla="*/ 1380886 w 1964716"/>
                <a:gd name="connsiteY332" fmla="*/ 106870 h 1965200"/>
                <a:gd name="connsiteX333" fmla="*/ 1417889 w 1964716"/>
                <a:gd name="connsiteY333" fmla="*/ 124692 h 1965200"/>
                <a:gd name="connsiteX334" fmla="*/ 1427248 w 1964716"/>
                <a:gd name="connsiteY334" fmla="*/ 106159 h 1965200"/>
                <a:gd name="connsiteX335" fmla="*/ 1427248 w 1964716"/>
                <a:gd name="connsiteY335" fmla="*/ 106159 h 1965200"/>
                <a:gd name="connsiteX336" fmla="*/ 1331374 w 1964716"/>
                <a:gd name="connsiteY336" fmla="*/ 63720 h 1965200"/>
                <a:gd name="connsiteX337" fmla="*/ 1291838 w 1964716"/>
                <a:gd name="connsiteY337" fmla="*/ 49667 h 1965200"/>
                <a:gd name="connsiteX338" fmla="*/ 1285445 w 1964716"/>
                <a:gd name="connsiteY338" fmla="*/ 69404 h 1965200"/>
                <a:gd name="connsiteX339" fmla="*/ 1324116 w 1964716"/>
                <a:gd name="connsiteY339" fmla="*/ 83148 h 1965200"/>
                <a:gd name="connsiteX340" fmla="*/ 1331374 w 1964716"/>
                <a:gd name="connsiteY340" fmla="*/ 63689 h 1965200"/>
                <a:gd name="connsiteX341" fmla="*/ 1331374 w 1964716"/>
                <a:gd name="connsiteY341" fmla="*/ 63689 h 1965200"/>
                <a:gd name="connsiteX342" fmla="*/ 1231515 w 1964716"/>
                <a:gd name="connsiteY342" fmla="*/ 31845 h 1965200"/>
                <a:gd name="connsiteX343" fmla="*/ 1190683 w 1964716"/>
                <a:gd name="connsiteY343" fmla="*/ 22115 h 1965200"/>
                <a:gd name="connsiteX344" fmla="*/ 1186389 w 1964716"/>
                <a:gd name="connsiteY344" fmla="*/ 42408 h 1965200"/>
                <a:gd name="connsiteX345" fmla="*/ 1226327 w 1964716"/>
                <a:gd name="connsiteY345" fmla="*/ 51921 h 1965200"/>
                <a:gd name="connsiteX346" fmla="*/ 1231515 w 1964716"/>
                <a:gd name="connsiteY346" fmla="*/ 31814 h 1965200"/>
                <a:gd name="connsiteX347" fmla="*/ 1231515 w 1964716"/>
                <a:gd name="connsiteY347" fmla="*/ 31814 h 1965200"/>
                <a:gd name="connsiteX348" fmla="*/ 1128815 w 1964716"/>
                <a:gd name="connsiteY348" fmla="*/ 10811 h 1965200"/>
                <a:gd name="connsiteX349" fmla="*/ 1087179 w 1964716"/>
                <a:gd name="connsiteY349" fmla="*/ 5498 h 1965200"/>
                <a:gd name="connsiteX350" fmla="*/ 1085079 w 1964716"/>
                <a:gd name="connsiteY350" fmla="*/ 26161 h 1965200"/>
                <a:gd name="connsiteX351" fmla="*/ 1125789 w 1964716"/>
                <a:gd name="connsiteY351" fmla="*/ 31351 h 1965200"/>
                <a:gd name="connsiteX352" fmla="*/ 1128815 w 1964716"/>
                <a:gd name="connsiteY352" fmla="*/ 10811 h 1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</a:cxnLst>
              <a:rect l="l" t="t" r="r" b="b"/>
              <a:pathLst>
                <a:path w="1964716" h="1965200">
                  <a:moveTo>
                    <a:pt x="1024479" y="896"/>
                  </a:moveTo>
                  <a:cubicBezTo>
                    <a:pt x="1010487" y="340"/>
                    <a:pt x="996587" y="62"/>
                    <a:pt x="982595" y="0"/>
                  </a:cubicBezTo>
                  <a:lnTo>
                    <a:pt x="982595" y="20756"/>
                  </a:lnTo>
                  <a:cubicBezTo>
                    <a:pt x="996340" y="20787"/>
                    <a:pt x="1009961" y="21065"/>
                    <a:pt x="1023706" y="21621"/>
                  </a:cubicBezTo>
                  <a:lnTo>
                    <a:pt x="1024509" y="896"/>
                  </a:lnTo>
                  <a:lnTo>
                    <a:pt x="1024509" y="896"/>
                  </a:lnTo>
                  <a:close/>
                  <a:moveTo>
                    <a:pt x="932836" y="1266"/>
                  </a:moveTo>
                  <a:cubicBezTo>
                    <a:pt x="918906" y="1915"/>
                    <a:pt x="904883" y="2965"/>
                    <a:pt x="890984" y="4232"/>
                  </a:cubicBezTo>
                  <a:lnTo>
                    <a:pt x="892930" y="24895"/>
                  </a:lnTo>
                  <a:cubicBezTo>
                    <a:pt x="906520" y="23629"/>
                    <a:pt x="920234" y="22609"/>
                    <a:pt x="933855" y="21992"/>
                  </a:cubicBezTo>
                  <a:lnTo>
                    <a:pt x="932805" y="1266"/>
                  </a:lnTo>
                  <a:lnTo>
                    <a:pt x="932805" y="1266"/>
                  </a:lnTo>
                  <a:close/>
                  <a:moveTo>
                    <a:pt x="828561" y="12015"/>
                  </a:moveTo>
                  <a:cubicBezTo>
                    <a:pt x="814754" y="14146"/>
                    <a:pt x="800948" y="16648"/>
                    <a:pt x="787264" y="19428"/>
                  </a:cubicBezTo>
                  <a:lnTo>
                    <a:pt x="791434" y="39752"/>
                  </a:lnTo>
                  <a:cubicBezTo>
                    <a:pt x="804808" y="37034"/>
                    <a:pt x="818337" y="34563"/>
                    <a:pt x="831835" y="32493"/>
                  </a:cubicBezTo>
                  <a:lnTo>
                    <a:pt x="828561" y="11984"/>
                  </a:lnTo>
                  <a:lnTo>
                    <a:pt x="828561" y="11984"/>
                  </a:lnTo>
                  <a:close/>
                  <a:moveTo>
                    <a:pt x="726015" y="33852"/>
                  </a:moveTo>
                  <a:cubicBezTo>
                    <a:pt x="712517" y="37404"/>
                    <a:pt x="699050" y="41451"/>
                    <a:pt x="685738" y="45651"/>
                  </a:cubicBezTo>
                  <a:lnTo>
                    <a:pt x="692008" y="65419"/>
                  </a:lnTo>
                  <a:cubicBezTo>
                    <a:pt x="705012" y="61311"/>
                    <a:pt x="718231" y="57358"/>
                    <a:pt x="731420" y="53867"/>
                  </a:cubicBezTo>
                  <a:lnTo>
                    <a:pt x="726015" y="33822"/>
                  </a:lnTo>
                  <a:lnTo>
                    <a:pt x="726015" y="33822"/>
                  </a:lnTo>
                  <a:close/>
                  <a:moveTo>
                    <a:pt x="626373" y="66562"/>
                  </a:moveTo>
                  <a:cubicBezTo>
                    <a:pt x="613369" y="71628"/>
                    <a:pt x="600397" y="76971"/>
                    <a:pt x="587609" y="82623"/>
                  </a:cubicBezTo>
                  <a:lnTo>
                    <a:pt x="596041" y="101588"/>
                  </a:lnTo>
                  <a:cubicBezTo>
                    <a:pt x="608520" y="96059"/>
                    <a:pt x="621245" y="90870"/>
                    <a:pt x="633971" y="85897"/>
                  </a:cubicBezTo>
                  <a:lnTo>
                    <a:pt x="626373" y="66593"/>
                  </a:lnTo>
                  <a:lnTo>
                    <a:pt x="626373" y="66593"/>
                  </a:lnTo>
                  <a:close/>
                  <a:moveTo>
                    <a:pt x="530900" y="109742"/>
                  </a:moveTo>
                  <a:cubicBezTo>
                    <a:pt x="518484" y="116136"/>
                    <a:pt x="506221" y="122900"/>
                    <a:pt x="494083" y="129850"/>
                  </a:cubicBezTo>
                  <a:lnTo>
                    <a:pt x="504430" y="147857"/>
                  </a:lnTo>
                  <a:cubicBezTo>
                    <a:pt x="516322" y="141062"/>
                    <a:pt x="528306" y="134452"/>
                    <a:pt x="540475" y="128182"/>
                  </a:cubicBezTo>
                  <a:lnTo>
                    <a:pt x="530900" y="109773"/>
                  </a:lnTo>
                  <a:lnTo>
                    <a:pt x="530900" y="109773"/>
                  </a:lnTo>
                  <a:close/>
                  <a:moveTo>
                    <a:pt x="440524" y="162930"/>
                  </a:moveTo>
                  <a:cubicBezTo>
                    <a:pt x="428849" y="170652"/>
                    <a:pt x="417390" y="178621"/>
                    <a:pt x="406054" y="186837"/>
                  </a:cubicBezTo>
                  <a:lnTo>
                    <a:pt x="418285" y="203609"/>
                  </a:lnTo>
                  <a:cubicBezTo>
                    <a:pt x="429374" y="195578"/>
                    <a:pt x="440617" y="187764"/>
                    <a:pt x="452045" y="180196"/>
                  </a:cubicBezTo>
                  <a:lnTo>
                    <a:pt x="440524" y="162930"/>
                  </a:lnTo>
                  <a:lnTo>
                    <a:pt x="440524" y="162930"/>
                  </a:lnTo>
                  <a:close/>
                  <a:moveTo>
                    <a:pt x="356326" y="225384"/>
                  </a:moveTo>
                  <a:cubicBezTo>
                    <a:pt x="345577" y="234311"/>
                    <a:pt x="334952" y="243422"/>
                    <a:pt x="324604" y="252812"/>
                  </a:cubicBezTo>
                  <a:lnTo>
                    <a:pt x="338565" y="268163"/>
                  </a:lnTo>
                  <a:cubicBezTo>
                    <a:pt x="348727" y="258990"/>
                    <a:pt x="359105" y="250063"/>
                    <a:pt x="369638" y="241322"/>
                  </a:cubicBezTo>
                  <a:lnTo>
                    <a:pt x="356326" y="225384"/>
                  </a:lnTo>
                  <a:lnTo>
                    <a:pt x="356326" y="225384"/>
                  </a:lnTo>
                  <a:close/>
                  <a:moveTo>
                    <a:pt x="279231" y="296456"/>
                  </a:moveTo>
                  <a:cubicBezTo>
                    <a:pt x="269502" y="306494"/>
                    <a:pt x="259896" y="316656"/>
                    <a:pt x="250599" y="327096"/>
                  </a:cubicBezTo>
                  <a:lnTo>
                    <a:pt x="266135" y="340872"/>
                  </a:lnTo>
                  <a:cubicBezTo>
                    <a:pt x="275216" y="330648"/>
                    <a:pt x="284667" y="320702"/>
                    <a:pt x="294180" y="310880"/>
                  </a:cubicBezTo>
                  <a:lnTo>
                    <a:pt x="279262" y="296456"/>
                  </a:lnTo>
                  <a:lnTo>
                    <a:pt x="279262" y="296456"/>
                  </a:lnTo>
                  <a:close/>
                  <a:moveTo>
                    <a:pt x="210136" y="375187"/>
                  </a:moveTo>
                  <a:cubicBezTo>
                    <a:pt x="201457" y="386152"/>
                    <a:pt x="193087" y="397364"/>
                    <a:pt x="184901" y="408669"/>
                  </a:cubicBezTo>
                  <a:lnTo>
                    <a:pt x="201735" y="420808"/>
                  </a:lnTo>
                  <a:cubicBezTo>
                    <a:pt x="209766" y="409719"/>
                    <a:pt x="217951" y="398754"/>
                    <a:pt x="226445" y="388005"/>
                  </a:cubicBezTo>
                  <a:lnTo>
                    <a:pt x="210136" y="375187"/>
                  </a:lnTo>
                  <a:lnTo>
                    <a:pt x="210136" y="375187"/>
                  </a:lnTo>
                  <a:close/>
                  <a:moveTo>
                    <a:pt x="149752" y="460899"/>
                  </a:moveTo>
                  <a:cubicBezTo>
                    <a:pt x="142308" y="472729"/>
                    <a:pt x="135173" y="484744"/>
                    <a:pt x="128223" y="496883"/>
                  </a:cubicBezTo>
                  <a:lnTo>
                    <a:pt x="146261" y="507107"/>
                  </a:lnTo>
                  <a:cubicBezTo>
                    <a:pt x="153057" y="495215"/>
                    <a:pt x="160068" y="483447"/>
                    <a:pt x="167358" y="471864"/>
                  </a:cubicBezTo>
                  <a:lnTo>
                    <a:pt x="149752" y="460869"/>
                  </a:lnTo>
                  <a:lnTo>
                    <a:pt x="149752" y="460869"/>
                  </a:lnTo>
                  <a:close/>
                  <a:moveTo>
                    <a:pt x="98819" y="552573"/>
                  </a:moveTo>
                  <a:cubicBezTo>
                    <a:pt x="92703" y="565175"/>
                    <a:pt x="86834" y="577839"/>
                    <a:pt x="81244" y="590657"/>
                  </a:cubicBezTo>
                  <a:lnTo>
                    <a:pt x="100301" y="598873"/>
                  </a:lnTo>
                  <a:cubicBezTo>
                    <a:pt x="105768" y="586302"/>
                    <a:pt x="111544" y="573916"/>
                    <a:pt x="117506" y="561592"/>
                  </a:cubicBezTo>
                  <a:lnTo>
                    <a:pt x="98819" y="552573"/>
                  </a:lnTo>
                  <a:lnTo>
                    <a:pt x="98819" y="552573"/>
                  </a:lnTo>
                  <a:close/>
                  <a:moveTo>
                    <a:pt x="58017" y="649095"/>
                  </a:moveTo>
                  <a:cubicBezTo>
                    <a:pt x="53260" y="662253"/>
                    <a:pt x="48812" y="675504"/>
                    <a:pt x="44642" y="688878"/>
                  </a:cubicBezTo>
                  <a:lnTo>
                    <a:pt x="64472" y="695056"/>
                  </a:lnTo>
                  <a:cubicBezTo>
                    <a:pt x="68580" y="681990"/>
                    <a:pt x="72904" y="669018"/>
                    <a:pt x="77568" y="656138"/>
                  </a:cubicBezTo>
                  <a:lnTo>
                    <a:pt x="58017" y="649126"/>
                  </a:lnTo>
                  <a:lnTo>
                    <a:pt x="58017" y="649126"/>
                  </a:lnTo>
                  <a:close/>
                  <a:moveTo>
                    <a:pt x="27778" y="749510"/>
                  </a:moveTo>
                  <a:cubicBezTo>
                    <a:pt x="24504" y="763131"/>
                    <a:pt x="21508" y="776691"/>
                    <a:pt x="18759" y="790405"/>
                  </a:cubicBezTo>
                  <a:lnTo>
                    <a:pt x="39114" y="794451"/>
                  </a:lnTo>
                  <a:cubicBezTo>
                    <a:pt x="41832" y="780984"/>
                    <a:pt x="44766" y="767671"/>
                    <a:pt x="47978" y="754297"/>
                  </a:cubicBezTo>
                  <a:lnTo>
                    <a:pt x="27778" y="749510"/>
                  </a:lnTo>
                  <a:lnTo>
                    <a:pt x="27778" y="749510"/>
                  </a:lnTo>
                  <a:close/>
                  <a:moveTo>
                    <a:pt x="8504" y="852550"/>
                  </a:moveTo>
                  <a:cubicBezTo>
                    <a:pt x="6713" y="866449"/>
                    <a:pt x="5169" y="880255"/>
                    <a:pt x="3902" y="894217"/>
                  </a:cubicBezTo>
                  <a:lnTo>
                    <a:pt x="24566" y="896039"/>
                  </a:lnTo>
                  <a:cubicBezTo>
                    <a:pt x="25832" y="882356"/>
                    <a:pt x="27315" y="868796"/>
                    <a:pt x="29106" y="855175"/>
                  </a:cubicBezTo>
                  <a:lnTo>
                    <a:pt x="8504" y="852550"/>
                  </a:lnTo>
                  <a:lnTo>
                    <a:pt x="8504" y="852550"/>
                  </a:lnTo>
                  <a:close/>
                  <a:moveTo>
                    <a:pt x="288" y="957010"/>
                  </a:moveTo>
                  <a:cubicBezTo>
                    <a:pt x="41" y="971033"/>
                    <a:pt x="-113" y="984932"/>
                    <a:pt x="103" y="998955"/>
                  </a:cubicBezTo>
                  <a:lnTo>
                    <a:pt x="20859" y="998553"/>
                  </a:lnTo>
                  <a:cubicBezTo>
                    <a:pt x="20643" y="984809"/>
                    <a:pt x="20797" y="971218"/>
                    <a:pt x="21045" y="957504"/>
                  </a:cubicBezTo>
                  <a:lnTo>
                    <a:pt x="288" y="956979"/>
                  </a:lnTo>
                  <a:lnTo>
                    <a:pt x="288" y="956979"/>
                  </a:lnTo>
                  <a:close/>
                  <a:moveTo>
                    <a:pt x="3130" y="1061811"/>
                  </a:moveTo>
                  <a:cubicBezTo>
                    <a:pt x="4242" y="1075741"/>
                    <a:pt x="5632" y="1089702"/>
                    <a:pt x="7361" y="1103570"/>
                  </a:cubicBezTo>
                  <a:lnTo>
                    <a:pt x="27933" y="1100945"/>
                  </a:lnTo>
                  <a:cubicBezTo>
                    <a:pt x="26264" y="1087385"/>
                    <a:pt x="24875" y="1073733"/>
                    <a:pt x="23793" y="1060112"/>
                  </a:cubicBezTo>
                  <a:lnTo>
                    <a:pt x="3099" y="1061811"/>
                  </a:lnTo>
                  <a:lnTo>
                    <a:pt x="3099" y="1061811"/>
                  </a:lnTo>
                  <a:close/>
                  <a:moveTo>
                    <a:pt x="16998" y="1165715"/>
                  </a:moveTo>
                  <a:cubicBezTo>
                    <a:pt x="19593" y="1179460"/>
                    <a:pt x="22434" y="1193174"/>
                    <a:pt x="25647" y="1206765"/>
                  </a:cubicBezTo>
                  <a:lnTo>
                    <a:pt x="45847" y="1201977"/>
                  </a:lnTo>
                  <a:cubicBezTo>
                    <a:pt x="42727" y="1188665"/>
                    <a:pt x="39917" y="1175259"/>
                    <a:pt x="37384" y="1161824"/>
                  </a:cubicBezTo>
                  <a:lnTo>
                    <a:pt x="16998" y="1165715"/>
                  </a:lnTo>
                  <a:lnTo>
                    <a:pt x="16998" y="1165715"/>
                  </a:lnTo>
                  <a:close/>
                  <a:moveTo>
                    <a:pt x="41924" y="1267551"/>
                  </a:moveTo>
                  <a:cubicBezTo>
                    <a:pt x="45971" y="1280956"/>
                    <a:pt x="50326" y="1294206"/>
                    <a:pt x="54928" y="1307426"/>
                  </a:cubicBezTo>
                  <a:lnTo>
                    <a:pt x="74510" y="1300538"/>
                  </a:lnTo>
                  <a:cubicBezTo>
                    <a:pt x="70001" y="1287596"/>
                    <a:pt x="65738" y="1274593"/>
                    <a:pt x="61785" y="1261497"/>
                  </a:cubicBezTo>
                  <a:lnTo>
                    <a:pt x="41924" y="1267551"/>
                  </a:lnTo>
                  <a:lnTo>
                    <a:pt x="41924" y="1267551"/>
                  </a:lnTo>
                  <a:close/>
                  <a:moveTo>
                    <a:pt x="77630" y="1366143"/>
                  </a:moveTo>
                  <a:cubicBezTo>
                    <a:pt x="83097" y="1378992"/>
                    <a:pt x="88811" y="1391810"/>
                    <a:pt x="94834" y="1404381"/>
                  </a:cubicBezTo>
                  <a:lnTo>
                    <a:pt x="113521" y="1395362"/>
                  </a:lnTo>
                  <a:cubicBezTo>
                    <a:pt x="107590" y="1383069"/>
                    <a:pt x="102031" y="1370467"/>
                    <a:pt x="96688" y="1357927"/>
                  </a:cubicBezTo>
                  <a:lnTo>
                    <a:pt x="77630" y="1366143"/>
                  </a:lnTo>
                  <a:lnTo>
                    <a:pt x="77630" y="1366143"/>
                  </a:lnTo>
                  <a:close/>
                  <a:moveTo>
                    <a:pt x="123683" y="1460256"/>
                  </a:moveTo>
                  <a:cubicBezTo>
                    <a:pt x="130447" y="1472487"/>
                    <a:pt x="137582" y="1484533"/>
                    <a:pt x="144872" y="1496456"/>
                  </a:cubicBezTo>
                  <a:lnTo>
                    <a:pt x="162539" y="1485584"/>
                  </a:lnTo>
                  <a:cubicBezTo>
                    <a:pt x="155404" y="1473908"/>
                    <a:pt x="148424" y="1462109"/>
                    <a:pt x="141783" y="1450125"/>
                  </a:cubicBezTo>
                  <a:lnTo>
                    <a:pt x="123652" y="1460256"/>
                  </a:lnTo>
                  <a:lnTo>
                    <a:pt x="123652" y="1460256"/>
                  </a:lnTo>
                  <a:close/>
                  <a:moveTo>
                    <a:pt x="179527" y="1548995"/>
                  </a:moveTo>
                  <a:cubicBezTo>
                    <a:pt x="187619" y="1560423"/>
                    <a:pt x="195928" y="1571635"/>
                    <a:pt x="204453" y="1582724"/>
                  </a:cubicBezTo>
                  <a:lnTo>
                    <a:pt x="220854" y="1569998"/>
                  </a:lnTo>
                  <a:cubicBezTo>
                    <a:pt x="212484" y="1559157"/>
                    <a:pt x="204360" y="1548161"/>
                    <a:pt x="196453" y="1536980"/>
                  </a:cubicBezTo>
                  <a:lnTo>
                    <a:pt x="179527" y="1548995"/>
                  </a:lnTo>
                  <a:lnTo>
                    <a:pt x="179527" y="1548995"/>
                  </a:lnTo>
                  <a:close/>
                  <a:moveTo>
                    <a:pt x="244514" y="1631279"/>
                  </a:moveTo>
                  <a:cubicBezTo>
                    <a:pt x="253780" y="1641780"/>
                    <a:pt x="263200" y="1652066"/>
                    <a:pt x="272868" y="1662166"/>
                  </a:cubicBezTo>
                  <a:lnTo>
                    <a:pt x="287787" y="1647742"/>
                  </a:lnTo>
                  <a:cubicBezTo>
                    <a:pt x="278304" y="1637858"/>
                    <a:pt x="269100" y="1627758"/>
                    <a:pt x="260019" y="1617472"/>
                  </a:cubicBezTo>
                  <a:lnTo>
                    <a:pt x="244483" y="1631248"/>
                  </a:lnTo>
                  <a:lnTo>
                    <a:pt x="244483" y="1631248"/>
                  </a:lnTo>
                  <a:close/>
                  <a:moveTo>
                    <a:pt x="317840" y="1706211"/>
                  </a:moveTo>
                  <a:cubicBezTo>
                    <a:pt x="328187" y="1715663"/>
                    <a:pt x="338596" y="1724867"/>
                    <a:pt x="349314" y="1733917"/>
                  </a:cubicBezTo>
                  <a:lnTo>
                    <a:pt x="362627" y="1717979"/>
                  </a:lnTo>
                  <a:cubicBezTo>
                    <a:pt x="352156" y="1709207"/>
                    <a:pt x="341901" y="1700065"/>
                    <a:pt x="331801" y="1690829"/>
                  </a:cubicBezTo>
                  <a:lnTo>
                    <a:pt x="317840" y="1706180"/>
                  </a:lnTo>
                  <a:lnTo>
                    <a:pt x="317840" y="1706180"/>
                  </a:lnTo>
                  <a:close/>
                  <a:moveTo>
                    <a:pt x="398610" y="1772928"/>
                  </a:moveTo>
                  <a:cubicBezTo>
                    <a:pt x="409884" y="1781236"/>
                    <a:pt x="421281" y="1789298"/>
                    <a:pt x="432864" y="1797143"/>
                  </a:cubicBezTo>
                  <a:lnTo>
                    <a:pt x="444478" y="1779939"/>
                  </a:lnTo>
                  <a:cubicBezTo>
                    <a:pt x="433142" y="1772217"/>
                    <a:pt x="421961" y="1764372"/>
                    <a:pt x="410965" y="1756218"/>
                  </a:cubicBezTo>
                  <a:lnTo>
                    <a:pt x="398641" y="1772928"/>
                  </a:lnTo>
                  <a:lnTo>
                    <a:pt x="398641" y="1772928"/>
                  </a:lnTo>
                  <a:close/>
                  <a:moveTo>
                    <a:pt x="486083" y="1830749"/>
                  </a:moveTo>
                  <a:cubicBezTo>
                    <a:pt x="498160" y="1837822"/>
                    <a:pt x="510360" y="1844617"/>
                    <a:pt x="522715" y="1851196"/>
                  </a:cubicBezTo>
                  <a:lnTo>
                    <a:pt x="532414" y="1832849"/>
                  </a:lnTo>
                  <a:cubicBezTo>
                    <a:pt x="520306" y="1826424"/>
                    <a:pt x="508383" y="1819753"/>
                    <a:pt x="496554" y="1812834"/>
                  </a:cubicBezTo>
                  <a:lnTo>
                    <a:pt x="486083" y="1830779"/>
                  </a:lnTo>
                  <a:lnTo>
                    <a:pt x="486083" y="1830779"/>
                  </a:lnTo>
                  <a:close/>
                  <a:moveTo>
                    <a:pt x="579239" y="1878871"/>
                  </a:moveTo>
                  <a:cubicBezTo>
                    <a:pt x="592026" y="1884585"/>
                    <a:pt x="604844" y="1890083"/>
                    <a:pt x="617848" y="1895272"/>
                  </a:cubicBezTo>
                  <a:lnTo>
                    <a:pt x="625477" y="1875967"/>
                  </a:lnTo>
                  <a:cubicBezTo>
                    <a:pt x="612751" y="1870902"/>
                    <a:pt x="600181" y="1865497"/>
                    <a:pt x="587702" y="1859906"/>
                  </a:cubicBezTo>
                  <a:lnTo>
                    <a:pt x="579270" y="1878871"/>
                  </a:lnTo>
                  <a:lnTo>
                    <a:pt x="579270" y="1878871"/>
                  </a:lnTo>
                  <a:close/>
                  <a:moveTo>
                    <a:pt x="676966" y="1916739"/>
                  </a:moveTo>
                  <a:cubicBezTo>
                    <a:pt x="690247" y="1921094"/>
                    <a:pt x="703653" y="1925140"/>
                    <a:pt x="717120" y="1928908"/>
                  </a:cubicBezTo>
                  <a:lnTo>
                    <a:pt x="722648" y="1908924"/>
                  </a:lnTo>
                  <a:cubicBezTo>
                    <a:pt x="709460" y="1905218"/>
                    <a:pt x="696363" y="1901264"/>
                    <a:pt x="683360" y="1897002"/>
                  </a:cubicBezTo>
                  <a:lnTo>
                    <a:pt x="676966" y="1916739"/>
                  </a:lnTo>
                  <a:lnTo>
                    <a:pt x="676966" y="1916739"/>
                  </a:lnTo>
                  <a:close/>
                  <a:moveTo>
                    <a:pt x="778214" y="1943919"/>
                  </a:moveTo>
                  <a:cubicBezTo>
                    <a:pt x="791928" y="1946792"/>
                    <a:pt x="805611" y="1949386"/>
                    <a:pt x="819449" y="1951703"/>
                  </a:cubicBezTo>
                  <a:lnTo>
                    <a:pt x="822847" y="1931225"/>
                  </a:lnTo>
                  <a:cubicBezTo>
                    <a:pt x="809318" y="1928939"/>
                    <a:pt x="795944" y="1926406"/>
                    <a:pt x="782508" y="1923596"/>
                  </a:cubicBezTo>
                  <a:lnTo>
                    <a:pt x="778214" y="1943889"/>
                  </a:lnTo>
                  <a:lnTo>
                    <a:pt x="778214" y="1943889"/>
                  </a:lnTo>
                  <a:close/>
                  <a:moveTo>
                    <a:pt x="881779" y="1960104"/>
                  </a:moveTo>
                  <a:cubicBezTo>
                    <a:pt x="895740" y="1961494"/>
                    <a:pt x="909609" y="1962606"/>
                    <a:pt x="923601" y="1963471"/>
                  </a:cubicBezTo>
                  <a:lnTo>
                    <a:pt x="924774" y="1942746"/>
                  </a:lnTo>
                  <a:cubicBezTo>
                    <a:pt x="911091" y="1941912"/>
                    <a:pt x="897501" y="1940800"/>
                    <a:pt x="883849" y="1939471"/>
                  </a:cubicBezTo>
                  <a:lnTo>
                    <a:pt x="881748" y="1960104"/>
                  </a:lnTo>
                  <a:lnTo>
                    <a:pt x="881748" y="1960104"/>
                  </a:lnTo>
                  <a:close/>
                  <a:moveTo>
                    <a:pt x="986487" y="1965201"/>
                  </a:moveTo>
                  <a:cubicBezTo>
                    <a:pt x="1000448" y="1965201"/>
                    <a:pt x="1014502" y="1964830"/>
                    <a:pt x="1028432" y="1964151"/>
                  </a:cubicBezTo>
                  <a:lnTo>
                    <a:pt x="1027382" y="1943425"/>
                  </a:lnTo>
                  <a:cubicBezTo>
                    <a:pt x="1013729" y="1944074"/>
                    <a:pt x="999985" y="1944414"/>
                    <a:pt x="986332" y="1944444"/>
                  </a:cubicBezTo>
                  <a:lnTo>
                    <a:pt x="986456" y="1965201"/>
                  </a:lnTo>
                  <a:lnTo>
                    <a:pt x="986456" y="1965201"/>
                  </a:lnTo>
                  <a:close/>
                  <a:moveTo>
                    <a:pt x="1091164" y="1959270"/>
                  </a:moveTo>
                  <a:cubicBezTo>
                    <a:pt x="1105032" y="1957726"/>
                    <a:pt x="1118993" y="1955965"/>
                    <a:pt x="1132769" y="1953803"/>
                  </a:cubicBezTo>
                  <a:lnTo>
                    <a:pt x="1129495" y="1933294"/>
                  </a:lnTo>
                  <a:cubicBezTo>
                    <a:pt x="1116183" y="1935549"/>
                    <a:pt x="1102252" y="1937155"/>
                    <a:pt x="1088786" y="1938638"/>
                  </a:cubicBezTo>
                  <a:lnTo>
                    <a:pt x="1091133" y="1959270"/>
                  </a:lnTo>
                  <a:lnTo>
                    <a:pt x="1091133" y="1959270"/>
                  </a:lnTo>
                  <a:close/>
                  <a:moveTo>
                    <a:pt x="1194605" y="1942251"/>
                  </a:moveTo>
                  <a:cubicBezTo>
                    <a:pt x="1208258" y="1939225"/>
                    <a:pt x="1221879" y="1935981"/>
                    <a:pt x="1235376" y="1932367"/>
                  </a:cubicBezTo>
                  <a:lnTo>
                    <a:pt x="1229971" y="1912322"/>
                  </a:lnTo>
                  <a:cubicBezTo>
                    <a:pt x="1216783" y="1915874"/>
                    <a:pt x="1203408" y="1919055"/>
                    <a:pt x="1190065" y="1921989"/>
                  </a:cubicBezTo>
                  <a:lnTo>
                    <a:pt x="1194605" y="1942251"/>
                  </a:lnTo>
                  <a:lnTo>
                    <a:pt x="1194605" y="1942251"/>
                  </a:lnTo>
                  <a:close/>
                  <a:moveTo>
                    <a:pt x="1295606" y="1914268"/>
                  </a:moveTo>
                  <a:cubicBezTo>
                    <a:pt x="1308888" y="1909820"/>
                    <a:pt x="1322015" y="1905063"/>
                    <a:pt x="1335080" y="1900060"/>
                  </a:cubicBezTo>
                  <a:lnTo>
                    <a:pt x="1327606" y="1880693"/>
                  </a:lnTo>
                  <a:cubicBezTo>
                    <a:pt x="1314819" y="1885604"/>
                    <a:pt x="1301939" y="1890268"/>
                    <a:pt x="1288966" y="1894592"/>
                  </a:cubicBezTo>
                  <a:lnTo>
                    <a:pt x="1295606" y="1914237"/>
                  </a:lnTo>
                  <a:lnTo>
                    <a:pt x="1295606" y="1914237"/>
                  </a:lnTo>
                  <a:close/>
                  <a:moveTo>
                    <a:pt x="1393087" y="1875597"/>
                  </a:moveTo>
                  <a:cubicBezTo>
                    <a:pt x="1405781" y="1869728"/>
                    <a:pt x="1418383" y="1863643"/>
                    <a:pt x="1430800" y="1857250"/>
                  </a:cubicBezTo>
                  <a:lnTo>
                    <a:pt x="1421225" y="1838841"/>
                  </a:lnTo>
                  <a:cubicBezTo>
                    <a:pt x="1409086" y="1845142"/>
                    <a:pt x="1396701" y="1851072"/>
                    <a:pt x="1384284" y="1856817"/>
                  </a:cubicBezTo>
                  <a:lnTo>
                    <a:pt x="1393056" y="1875628"/>
                  </a:lnTo>
                  <a:lnTo>
                    <a:pt x="1393056" y="1875628"/>
                  </a:lnTo>
                  <a:close/>
                  <a:moveTo>
                    <a:pt x="1485779" y="1826733"/>
                  </a:moveTo>
                  <a:cubicBezTo>
                    <a:pt x="1497795" y="1819598"/>
                    <a:pt x="1509624" y="1812123"/>
                    <a:pt x="1521331" y="1804463"/>
                  </a:cubicBezTo>
                  <a:lnTo>
                    <a:pt x="1509902" y="1787136"/>
                  </a:lnTo>
                  <a:cubicBezTo>
                    <a:pt x="1498443" y="1794641"/>
                    <a:pt x="1486891" y="1801962"/>
                    <a:pt x="1475123" y="1808942"/>
                  </a:cubicBezTo>
                  <a:lnTo>
                    <a:pt x="1485779" y="1826733"/>
                  </a:lnTo>
                  <a:lnTo>
                    <a:pt x="1485779" y="1826733"/>
                  </a:lnTo>
                  <a:close/>
                  <a:moveTo>
                    <a:pt x="1572819" y="1768233"/>
                  </a:moveTo>
                  <a:cubicBezTo>
                    <a:pt x="1584001" y="1759831"/>
                    <a:pt x="1594997" y="1751183"/>
                    <a:pt x="1605776" y="1742318"/>
                  </a:cubicBezTo>
                  <a:lnTo>
                    <a:pt x="1592556" y="1726319"/>
                  </a:lnTo>
                  <a:cubicBezTo>
                    <a:pt x="1581962" y="1734998"/>
                    <a:pt x="1571214" y="1743461"/>
                    <a:pt x="1560279" y="1751708"/>
                  </a:cubicBezTo>
                  <a:lnTo>
                    <a:pt x="1572819" y="1768264"/>
                  </a:lnTo>
                  <a:lnTo>
                    <a:pt x="1572819" y="1768264"/>
                  </a:lnTo>
                  <a:close/>
                  <a:moveTo>
                    <a:pt x="1653096" y="1700837"/>
                  </a:moveTo>
                  <a:cubicBezTo>
                    <a:pt x="1663319" y="1691262"/>
                    <a:pt x="1673327" y="1681532"/>
                    <a:pt x="1683118" y="1671556"/>
                  </a:cubicBezTo>
                  <a:lnTo>
                    <a:pt x="1668261" y="1657069"/>
                  </a:lnTo>
                  <a:cubicBezTo>
                    <a:pt x="1658686" y="1666830"/>
                    <a:pt x="1648833" y="1676374"/>
                    <a:pt x="1638856" y="1685733"/>
                  </a:cubicBezTo>
                  <a:lnTo>
                    <a:pt x="1653096" y="1700837"/>
                  </a:lnTo>
                  <a:lnTo>
                    <a:pt x="1653096" y="1700837"/>
                  </a:lnTo>
                  <a:close/>
                  <a:moveTo>
                    <a:pt x="1725835" y="1625318"/>
                  </a:moveTo>
                  <a:cubicBezTo>
                    <a:pt x="1734978" y="1614723"/>
                    <a:pt x="1743904" y="1604005"/>
                    <a:pt x="1752614" y="1593040"/>
                  </a:cubicBezTo>
                  <a:lnTo>
                    <a:pt x="1736306" y="1580222"/>
                  </a:lnTo>
                  <a:cubicBezTo>
                    <a:pt x="1727750" y="1590940"/>
                    <a:pt x="1719040" y="1601442"/>
                    <a:pt x="1710083" y="1611820"/>
                  </a:cubicBezTo>
                  <a:lnTo>
                    <a:pt x="1725835" y="1625318"/>
                  </a:lnTo>
                  <a:lnTo>
                    <a:pt x="1725835" y="1625318"/>
                  </a:lnTo>
                  <a:close/>
                  <a:moveTo>
                    <a:pt x="1790080" y="1542570"/>
                  </a:moveTo>
                  <a:cubicBezTo>
                    <a:pt x="1798080" y="1531081"/>
                    <a:pt x="1805740" y="1519436"/>
                    <a:pt x="1813277" y="1507637"/>
                  </a:cubicBezTo>
                  <a:lnTo>
                    <a:pt x="1795733" y="1496518"/>
                  </a:lnTo>
                  <a:cubicBezTo>
                    <a:pt x="1788351" y="1508069"/>
                    <a:pt x="1780845" y="1519498"/>
                    <a:pt x="1773030" y="1530741"/>
                  </a:cubicBezTo>
                  <a:lnTo>
                    <a:pt x="1790080" y="1542570"/>
                  </a:lnTo>
                  <a:lnTo>
                    <a:pt x="1790080" y="1542570"/>
                  </a:lnTo>
                  <a:close/>
                  <a:moveTo>
                    <a:pt x="1845245" y="1453399"/>
                  </a:moveTo>
                  <a:cubicBezTo>
                    <a:pt x="1851947" y="1441106"/>
                    <a:pt x="1858372" y="1428720"/>
                    <a:pt x="1864581" y="1416180"/>
                  </a:cubicBezTo>
                  <a:lnTo>
                    <a:pt x="1845925" y="1407068"/>
                  </a:lnTo>
                  <a:cubicBezTo>
                    <a:pt x="1839871" y="1419361"/>
                    <a:pt x="1833570" y="1431469"/>
                    <a:pt x="1826991" y="1443515"/>
                  </a:cubicBezTo>
                  <a:lnTo>
                    <a:pt x="1845245" y="1453430"/>
                  </a:lnTo>
                  <a:lnTo>
                    <a:pt x="1845245" y="1453430"/>
                  </a:lnTo>
                  <a:close/>
                  <a:moveTo>
                    <a:pt x="1890557" y="1358853"/>
                  </a:moveTo>
                  <a:cubicBezTo>
                    <a:pt x="1895900" y="1345911"/>
                    <a:pt x="1900997" y="1332908"/>
                    <a:pt x="1905784" y="1319781"/>
                  </a:cubicBezTo>
                  <a:lnTo>
                    <a:pt x="1886264" y="1312770"/>
                  </a:lnTo>
                  <a:cubicBezTo>
                    <a:pt x="1881538" y="1325649"/>
                    <a:pt x="1876565" y="1338344"/>
                    <a:pt x="1871345" y="1351039"/>
                  </a:cubicBezTo>
                  <a:lnTo>
                    <a:pt x="1890557" y="1358884"/>
                  </a:lnTo>
                  <a:lnTo>
                    <a:pt x="1890557" y="1358884"/>
                  </a:lnTo>
                  <a:close/>
                  <a:moveTo>
                    <a:pt x="1925459" y="1260014"/>
                  </a:moveTo>
                  <a:cubicBezTo>
                    <a:pt x="1929382" y="1246578"/>
                    <a:pt x="1933057" y="1233080"/>
                    <a:pt x="1936424" y="1219521"/>
                  </a:cubicBezTo>
                  <a:lnTo>
                    <a:pt x="1916255" y="1214610"/>
                  </a:lnTo>
                  <a:cubicBezTo>
                    <a:pt x="1912981" y="1227891"/>
                    <a:pt x="1909398" y="1241111"/>
                    <a:pt x="1905537" y="1254238"/>
                  </a:cubicBezTo>
                  <a:lnTo>
                    <a:pt x="1925459" y="1260014"/>
                  </a:lnTo>
                  <a:lnTo>
                    <a:pt x="1925459" y="1260014"/>
                  </a:lnTo>
                  <a:close/>
                  <a:moveTo>
                    <a:pt x="1949551" y="1157994"/>
                  </a:moveTo>
                  <a:cubicBezTo>
                    <a:pt x="1952054" y="1144249"/>
                    <a:pt x="1954215" y="1130380"/>
                    <a:pt x="1956099" y="1116543"/>
                  </a:cubicBezTo>
                  <a:lnTo>
                    <a:pt x="1935529" y="1113794"/>
                  </a:lnTo>
                  <a:cubicBezTo>
                    <a:pt x="1933675" y="1127322"/>
                    <a:pt x="1931544" y="1140882"/>
                    <a:pt x="1929104" y="1154318"/>
                  </a:cubicBezTo>
                  <a:lnTo>
                    <a:pt x="1949521" y="1157963"/>
                  </a:lnTo>
                  <a:lnTo>
                    <a:pt x="1949521" y="1157963"/>
                  </a:lnTo>
                  <a:close/>
                  <a:moveTo>
                    <a:pt x="1962617" y="1053965"/>
                  </a:moveTo>
                  <a:cubicBezTo>
                    <a:pt x="1963605" y="1040035"/>
                    <a:pt x="1964347" y="1026012"/>
                    <a:pt x="1964717" y="1012051"/>
                  </a:cubicBezTo>
                  <a:lnTo>
                    <a:pt x="1943961" y="1011526"/>
                  </a:lnTo>
                  <a:cubicBezTo>
                    <a:pt x="1943560" y="1025209"/>
                    <a:pt x="1942848" y="1038861"/>
                    <a:pt x="1941891" y="1052514"/>
                  </a:cubicBezTo>
                  <a:lnTo>
                    <a:pt x="1962586" y="1053965"/>
                  </a:lnTo>
                  <a:lnTo>
                    <a:pt x="1962586" y="1053965"/>
                  </a:lnTo>
                  <a:close/>
                  <a:moveTo>
                    <a:pt x="1964593" y="949165"/>
                  </a:moveTo>
                  <a:cubicBezTo>
                    <a:pt x="1964099" y="935173"/>
                    <a:pt x="1963327" y="921305"/>
                    <a:pt x="1962308" y="907344"/>
                  </a:cubicBezTo>
                  <a:lnTo>
                    <a:pt x="1941613" y="908919"/>
                  </a:lnTo>
                  <a:cubicBezTo>
                    <a:pt x="1942633" y="922602"/>
                    <a:pt x="1943374" y="936254"/>
                    <a:pt x="1943837" y="949968"/>
                  </a:cubicBezTo>
                  <a:lnTo>
                    <a:pt x="1964562" y="949165"/>
                  </a:lnTo>
                  <a:lnTo>
                    <a:pt x="1964562" y="949165"/>
                  </a:lnTo>
                  <a:close/>
                  <a:moveTo>
                    <a:pt x="1955574" y="844704"/>
                  </a:moveTo>
                  <a:cubicBezTo>
                    <a:pt x="1953598" y="830836"/>
                    <a:pt x="1951373" y="817122"/>
                    <a:pt x="1948841" y="803346"/>
                  </a:cubicBezTo>
                  <a:lnTo>
                    <a:pt x="1928424" y="807114"/>
                  </a:lnTo>
                  <a:cubicBezTo>
                    <a:pt x="1930895" y="820643"/>
                    <a:pt x="1933057" y="834110"/>
                    <a:pt x="1935004" y="847700"/>
                  </a:cubicBezTo>
                  <a:lnTo>
                    <a:pt x="1955543" y="844704"/>
                  </a:lnTo>
                  <a:lnTo>
                    <a:pt x="1955543" y="844704"/>
                  </a:lnTo>
                  <a:close/>
                  <a:moveTo>
                    <a:pt x="1935436" y="741850"/>
                  </a:moveTo>
                  <a:cubicBezTo>
                    <a:pt x="1931977" y="728290"/>
                    <a:pt x="1928332" y="714792"/>
                    <a:pt x="1924316" y="701387"/>
                  </a:cubicBezTo>
                  <a:lnTo>
                    <a:pt x="1904456" y="707441"/>
                  </a:lnTo>
                  <a:cubicBezTo>
                    <a:pt x="1908440" y="720445"/>
                    <a:pt x="1911992" y="733819"/>
                    <a:pt x="1915328" y="747039"/>
                  </a:cubicBezTo>
                  <a:lnTo>
                    <a:pt x="1935436" y="741881"/>
                  </a:lnTo>
                  <a:lnTo>
                    <a:pt x="1935436" y="741881"/>
                  </a:lnTo>
                  <a:close/>
                  <a:moveTo>
                    <a:pt x="1904425" y="641713"/>
                  </a:moveTo>
                  <a:cubicBezTo>
                    <a:pt x="1899576" y="628586"/>
                    <a:pt x="1894448" y="615583"/>
                    <a:pt x="1889043" y="602703"/>
                  </a:cubicBezTo>
                  <a:lnTo>
                    <a:pt x="1869924" y="610795"/>
                  </a:lnTo>
                  <a:cubicBezTo>
                    <a:pt x="1875206" y="623428"/>
                    <a:pt x="1880241" y="636154"/>
                    <a:pt x="1884997" y="648972"/>
                  </a:cubicBezTo>
                  <a:lnTo>
                    <a:pt x="1904425" y="641713"/>
                  </a:lnTo>
                  <a:lnTo>
                    <a:pt x="1904425" y="641713"/>
                  </a:lnTo>
                  <a:close/>
                  <a:moveTo>
                    <a:pt x="1862820" y="545469"/>
                  </a:moveTo>
                  <a:cubicBezTo>
                    <a:pt x="1856550" y="532959"/>
                    <a:pt x="1850126" y="520543"/>
                    <a:pt x="1843330" y="508311"/>
                  </a:cubicBezTo>
                  <a:lnTo>
                    <a:pt x="1825230" y="518442"/>
                  </a:lnTo>
                  <a:cubicBezTo>
                    <a:pt x="1831902" y="530365"/>
                    <a:pt x="1838172" y="542596"/>
                    <a:pt x="1844287" y="554797"/>
                  </a:cubicBezTo>
                  <a:lnTo>
                    <a:pt x="1862820" y="545438"/>
                  </a:lnTo>
                  <a:lnTo>
                    <a:pt x="1862820" y="545438"/>
                  </a:lnTo>
                  <a:close/>
                  <a:moveTo>
                    <a:pt x="1811176" y="454259"/>
                  </a:moveTo>
                  <a:cubicBezTo>
                    <a:pt x="1803640" y="442460"/>
                    <a:pt x="1795857" y="430877"/>
                    <a:pt x="1787856" y="419418"/>
                  </a:cubicBezTo>
                  <a:lnTo>
                    <a:pt x="1770868" y="431340"/>
                  </a:lnTo>
                  <a:cubicBezTo>
                    <a:pt x="1778714" y="442583"/>
                    <a:pt x="1786343" y="453919"/>
                    <a:pt x="1793725" y="465471"/>
                  </a:cubicBezTo>
                  <a:lnTo>
                    <a:pt x="1811176" y="454259"/>
                  </a:lnTo>
                  <a:lnTo>
                    <a:pt x="1811176" y="454259"/>
                  </a:lnTo>
                  <a:close/>
                  <a:moveTo>
                    <a:pt x="1750112" y="369072"/>
                  </a:moveTo>
                  <a:cubicBezTo>
                    <a:pt x="1741371" y="358138"/>
                    <a:pt x="1732414" y="347451"/>
                    <a:pt x="1723210" y="336887"/>
                  </a:cubicBezTo>
                  <a:lnTo>
                    <a:pt x="1707611" y="350570"/>
                  </a:lnTo>
                  <a:cubicBezTo>
                    <a:pt x="1716630" y="360886"/>
                    <a:pt x="1725403" y="371388"/>
                    <a:pt x="1733958" y="382075"/>
                  </a:cubicBezTo>
                  <a:lnTo>
                    <a:pt x="1750112" y="369072"/>
                  </a:lnTo>
                  <a:lnTo>
                    <a:pt x="1750112" y="369072"/>
                  </a:lnTo>
                  <a:close/>
                  <a:moveTo>
                    <a:pt x="1680338" y="290803"/>
                  </a:moveTo>
                  <a:cubicBezTo>
                    <a:pt x="1670485" y="280889"/>
                    <a:pt x="1660447" y="271159"/>
                    <a:pt x="1650192" y="261646"/>
                  </a:cubicBezTo>
                  <a:lnTo>
                    <a:pt x="1636139" y="276904"/>
                  </a:lnTo>
                  <a:cubicBezTo>
                    <a:pt x="1646208" y="286232"/>
                    <a:pt x="1655999" y="295745"/>
                    <a:pt x="1665666" y="305444"/>
                  </a:cubicBezTo>
                  <a:lnTo>
                    <a:pt x="1680338" y="290773"/>
                  </a:lnTo>
                  <a:lnTo>
                    <a:pt x="1680338" y="290773"/>
                  </a:lnTo>
                  <a:close/>
                  <a:moveTo>
                    <a:pt x="1602688" y="220380"/>
                  </a:moveTo>
                  <a:cubicBezTo>
                    <a:pt x="1591815" y="211578"/>
                    <a:pt x="1580820" y="202960"/>
                    <a:pt x="1569607" y="194590"/>
                  </a:cubicBezTo>
                  <a:lnTo>
                    <a:pt x="1557283" y="211269"/>
                  </a:lnTo>
                  <a:cubicBezTo>
                    <a:pt x="1568279" y="219454"/>
                    <a:pt x="1579028" y="227917"/>
                    <a:pt x="1589684" y="236535"/>
                  </a:cubicBezTo>
                  <a:lnTo>
                    <a:pt x="1602719" y="220380"/>
                  </a:lnTo>
                  <a:lnTo>
                    <a:pt x="1602719" y="220380"/>
                  </a:lnTo>
                  <a:close/>
                  <a:moveTo>
                    <a:pt x="1518056" y="158606"/>
                  </a:moveTo>
                  <a:cubicBezTo>
                    <a:pt x="1506320" y="150977"/>
                    <a:pt x="1494459" y="143657"/>
                    <a:pt x="1482413" y="136491"/>
                  </a:cubicBezTo>
                  <a:lnTo>
                    <a:pt x="1471849" y="154344"/>
                  </a:lnTo>
                  <a:cubicBezTo>
                    <a:pt x="1483617" y="161355"/>
                    <a:pt x="1495231" y="168552"/>
                    <a:pt x="1506752" y="176026"/>
                  </a:cubicBezTo>
                  <a:lnTo>
                    <a:pt x="1518056" y="158606"/>
                  </a:lnTo>
                  <a:lnTo>
                    <a:pt x="1518056" y="158606"/>
                  </a:lnTo>
                  <a:close/>
                  <a:moveTo>
                    <a:pt x="1427248" y="106159"/>
                  </a:moveTo>
                  <a:cubicBezTo>
                    <a:pt x="1414770" y="99828"/>
                    <a:pt x="1402198" y="93743"/>
                    <a:pt x="1389442" y="87967"/>
                  </a:cubicBezTo>
                  <a:lnTo>
                    <a:pt x="1380886" y="106870"/>
                  </a:lnTo>
                  <a:cubicBezTo>
                    <a:pt x="1393365" y="112553"/>
                    <a:pt x="1405658" y="118484"/>
                    <a:pt x="1417889" y="124692"/>
                  </a:cubicBezTo>
                  <a:lnTo>
                    <a:pt x="1427248" y="106159"/>
                  </a:lnTo>
                  <a:lnTo>
                    <a:pt x="1427248" y="106159"/>
                  </a:lnTo>
                  <a:close/>
                  <a:moveTo>
                    <a:pt x="1331374" y="63720"/>
                  </a:moveTo>
                  <a:cubicBezTo>
                    <a:pt x="1318309" y="58809"/>
                    <a:pt x="1305120" y="53991"/>
                    <a:pt x="1291838" y="49667"/>
                  </a:cubicBezTo>
                  <a:lnTo>
                    <a:pt x="1285445" y="69404"/>
                  </a:lnTo>
                  <a:cubicBezTo>
                    <a:pt x="1298139" y="73234"/>
                    <a:pt x="1311668" y="78454"/>
                    <a:pt x="1324116" y="83148"/>
                  </a:cubicBezTo>
                  <a:lnTo>
                    <a:pt x="1331374" y="63689"/>
                  </a:lnTo>
                  <a:lnTo>
                    <a:pt x="1331374" y="63689"/>
                  </a:lnTo>
                  <a:close/>
                  <a:moveTo>
                    <a:pt x="1231515" y="31845"/>
                  </a:moveTo>
                  <a:cubicBezTo>
                    <a:pt x="1217987" y="28324"/>
                    <a:pt x="1204366" y="25050"/>
                    <a:pt x="1190683" y="22115"/>
                  </a:cubicBezTo>
                  <a:lnTo>
                    <a:pt x="1186389" y="42408"/>
                  </a:lnTo>
                  <a:cubicBezTo>
                    <a:pt x="1199764" y="45312"/>
                    <a:pt x="1213045" y="48493"/>
                    <a:pt x="1226327" y="51921"/>
                  </a:cubicBezTo>
                  <a:lnTo>
                    <a:pt x="1231515" y="31814"/>
                  </a:lnTo>
                  <a:lnTo>
                    <a:pt x="1231515" y="31814"/>
                  </a:lnTo>
                  <a:close/>
                  <a:moveTo>
                    <a:pt x="1128815" y="10811"/>
                  </a:moveTo>
                  <a:cubicBezTo>
                    <a:pt x="1114978" y="8741"/>
                    <a:pt x="1101079" y="6981"/>
                    <a:pt x="1087179" y="5498"/>
                  </a:cubicBezTo>
                  <a:lnTo>
                    <a:pt x="1085079" y="26161"/>
                  </a:lnTo>
                  <a:cubicBezTo>
                    <a:pt x="1098700" y="27613"/>
                    <a:pt x="1112260" y="29343"/>
                    <a:pt x="1125789" y="31351"/>
                  </a:cubicBezTo>
                  <a:lnTo>
                    <a:pt x="1128815" y="10811"/>
                  </a:lnTo>
                  <a:close/>
                </a:path>
              </a:pathLst>
            </a:custGeom>
            <a:solidFill>
              <a:srgbClr val="B3B3B3"/>
            </a:solidFill>
            <a:ln w="3088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0" name="Symbol zastępczy tekstu 9">
              <a:extLst>
                <a:ext uri="{FF2B5EF4-FFF2-40B4-BE49-F238E27FC236}">
                  <a16:creationId xmlns:a16="http://schemas.microsoft.com/office/drawing/2014/main" id="{3B00CFD7-B6B3-2147-6258-F5C5CA1D2F0B}"/>
                </a:ext>
              </a:extLst>
            </p:cNvPr>
            <p:cNvSpPr txBox="1">
              <a:spLocks/>
            </p:cNvSpPr>
            <p:nvPr/>
          </p:nvSpPr>
          <p:spPr>
            <a:xfrm>
              <a:off x="5131578" y="4058173"/>
              <a:ext cx="1871673" cy="690018"/>
            </a:xfrm>
            <a:prstGeom prst="rect">
              <a:avLst/>
            </a:prstGeom>
          </p:spPr>
          <p:txBody>
            <a:bodyPr lIns="0" rIns="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None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accent1"/>
                </a:buClr>
                <a:buSzPct val="120000"/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pl-PL" sz="1800" dirty="0">
                  <a:solidFill>
                    <a:schemeClr val="tx2"/>
                  </a:solidFill>
                  <a:latin typeface="+mj-lt"/>
                </a:rPr>
                <a:t>Oszczędność wody</a:t>
              </a:r>
            </a:p>
          </p:txBody>
        </p:sp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6FC6B57D-D3DE-884C-BA1A-9D66C44D4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latin typeface="+mn-lt"/>
              </a:rPr>
              <a:t>Czas mycia skraca się </a:t>
            </a:r>
            <a:r>
              <a:rPr lang="pl-PL" cap="none" dirty="0">
                <a:latin typeface="+mj-lt"/>
              </a:rPr>
              <a:t>do minimum</a:t>
            </a:r>
          </a:p>
        </p:txBody>
      </p:sp>
      <p:sp>
        <p:nvSpPr>
          <p:cNvPr id="11" name="Dowolny kształt: kształt 10">
            <a:extLst>
              <a:ext uri="{FF2B5EF4-FFF2-40B4-BE49-F238E27FC236}">
                <a16:creationId xmlns:a16="http://schemas.microsoft.com/office/drawing/2014/main" id="{E6D1BE2B-1A41-4F4D-FF76-85227A99F9FA}"/>
              </a:ext>
            </a:extLst>
          </p:cNvPr>
          <p:cNvSpPr/>
          <p:nvPr/>
        </p:nvSpPr>
        <p:spPr>
          <a:xfrm>
            <a:off x="6752215" y="3335956"/>
            <a:ext cx="1992349" cy="877324"/>
          </a:xfrm>
          <a:custGeom>
            <a:avLst/>
            <a:gdLst>
              <a:gd name="connsiteX0" fmla="*/ 1559064 w 1992349"/>
              <a:gd name="connsiteY0" fmla="*/ 330771 h 877324"/>
              <a:gd name="connsiteX1" fmla="*/ 172165 w 1992349"/>
              <a:gd name="connsiteY1" fmla="*/ 293521 h 877324"/>
              <a:gd name="connsiteX2" fmla="*/ 0 w 1992349"/>
              <a:gd name="connsiteY2" fmla="*/ 408762 h 877324"/>
              <a:gd name="connsiteX3" fmla="*/ 282433 w 1992349"/>
              <a:gd name="connsiteY3" fmla="*/ 694809 h 877324"/>
              <a:gd name="connsiteX4" fmla="*/ 1738828 w 1992349"/>
              <a:gd name="connsiteY4" fmla="*/ 434398 h 877324"/>
              <a:gd name="connsiteX5" fmla="*/ 1790657 w 1992349"/>
              <a:gd name="connsiteY5" fmla="*/ 661358 h 877324"/>
              <a:gd name="connsiteX6" fmla="*/ 1992350 w 1992349"/>
              <a:gd name="connsiteY6" fmla="*/ 614965 h 877324"/>
              <a:gd name="connsiteX7" fmla="*/ 1851875 w 1992349"/>
              <a:gd name="connsiteY7" fmla="*/ 0 h 877324"/>
              <a:gd name="connsiteX8" fmla="*/ 1260848 w 1992349"/>
              <a:gd name="connsiteY8" fmla="*/ 221616 h 877324"/>
              <a:gd name="connsiteX9" fmla="*/ 1333927 w 1992349"/>
              <a:gd name="connsiteY9" fmla="*/ 415186 h 877324"/>
              <a:gd name="connsiteX10" fmla="*/ 1559064 w 1992349"/>
              <a:gd name="connsiteY10" fmla="*/ 330771 h 87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2349" h="877324">
                <a:moveTo>
                  <a:pt x="1559064" y="330771"/>
                </a:moveTo>
                <a:cubicBezTo>
                  <a:pt x="1212108" y="794327"/>
                  <a:pt x="500434" y="783949"/>
                  <a:pt x="172165" y="293521"/>
                </a:cubicBezTo>
                <a:lnTo>
                  <a:pt x="0" y="408762"/>
                </a:lnTo>
                <a:cubicBezTo>
                  <a:pt x="78546" y="526102"/>
                  <a:pt x="174914" y="621482"/>
                  <a:pt x="282433" y="694809"/>
                </a:cubicBezTo>
                <a:cubicBezTo>
                  <a:pt x="737309" y="1005102"/>
                  <a:pt x="1391655" y="920687"/>
                  <a:pt x="1738828" y="434398"/>
                </a:cubicBezTo>
                <a:lnTo>
                  <a:pt x="1790657" y="661358"/>
                </a:lnTo>
                <a:lnTo>
                  <a:pt x="1992350" y="614965"/>
                </a:lnTo>
                <a:lnTo>
                  <a:pt x="1851875" y="0"/>
                </a:lnTo>
                <a:lnTo>
                  <a:pt x="1260848" y="221616"/>
                </a:lnTo>
                <a:lnTo>
                  <a:pt x="1333927" y="415186"/>
                </a:lnTo>
                <a:lnTo>
                  <a:pt x="1559064" y="330771"/>
                </a:lnTo>
                <a:close/>
              </a:path>
            </a:pathLst>
          </a:custGeom>
          <a:solidFill>
            <a:schemeClr val="tx2"/>
          </a:solidFill>
          <a:ln w="3088" cap="flat">
            <a:noFill/>
            <a:prstDash val="solid"/>
            <a:miter/>
          </a:ln>
        </p:spPr>
        <p:txBody>
          <a:bodyPr rtlCol="0" anchor="ctr"/>
          <a:lstStyle/>
          <a:p>
            <a:endParaRPr lang="pl-PL"/>
          </a:p>
        </p:txBody>
      </p:sp>
      <p:sp>
        <p:nvSpPr>
          <p:cNvPr id="12" name="Dowolny kształt: kształt 11">
            <a:extLst>
              <a:ext uri="{FF2B5EF4-FFF2-40B4-BE49-F238E27FC236}">
                <a16:creationId xmlns:a16="http://schemas.microsoft.com/office/drawing/2014/main" id="{747EBA1C-3AFC-3DDB-D0D0-E37133496952}"/>
              </a:ext>
            </a:extLst>
          </p:cNvPr>
          <p:cNvSpPr/>
          <p:nvPr/>
        </p:nvSpPr>
        <p:spPr>
          <a:xfrm>
            <a:off x="5182772" y="3153417"/>
            <a:ext cx="1992350" cy="877315"/>
          </a:xfrm>
          <a:custGeom>
            <a:avLst/>
            <a:gdLst>
              <a:gd name="connsiteX0" fmla="*/ 1559064 w 1992350"/>
              <a:gd name="connsiteY0" fmla="*/ 546575 h 877315"/>
              <a:gd name="connsiteX1" fmla="*/ 172165 w 1992350"/>
              <a:gd name="connsiteY1" fmla="*/ 583825 h 877315"/>
              <a:gd name="connsiteX2" fmla="*/ 0 w 1992350"/>
              <a:gd name="connsiteY2" fmla="*/ 468585 h 877315"/>
              <a:gd name="connsiteX3" fmla="*/ 282433 w 1992350"/>
              <a:gd name="connsiteY3" fmla="*/ 182507 h 877315"/>
              <a:gd name="connsiteX4" fmla="*/ 1738828 w 1992350"/>
              <a:gd name="connsiteY4" fmla="*/ 442918 h 877315"/>
              <a:gd name="connsiteX5" fmla="*/ 1790657 w 1992350"/>
              <a:gd name="connsiteY5" fmla="*/ 215958 h 877315"/>
              <a:gd name="connsiteX6" fmla="*/ 1992351 w 1992350"/>
              <a:gd name="connsiteY6" fmla="*/ 262351 h 877315"/>
              <a:gd name="connsiteX7" fmla="*/ 1851876 w 1992350"/>
              <a:gd name="connsiteY7" fmla="*/ 877316 h 877315"/>
              <a:gd name="connsiteX8" fmla="*/ 1260848 w 1992350"/>
              <a:gd name="connsiteY8" fmla="*/ 655700 h 877315"/>
              <a:gd name="connsiteX9" fmla="*/ 1333927 w 1992350"/>
              <a:gd name="connsiteY9" fmla="*/ 462130 h 877315"/>
              <a:gd name="connsiteX10" fmla="*/ 1559064 w 1992350"/>
              <a:gd name="connsiteY10" fmla="*/ 546544 h 87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2350" h="877315">
                <a:moveTo>
                  <a:pt x="1559064" y="546575"/>
                </a:moveTo>
                <a:cubicBezTo>
                  <a:pt x="1212108" y="83020"/>
                  <a:pt x="500435" y="93398"/>
                  <a:pt x="172165" y="583825"/>
                </a:cubicBezTo>
                <a:lnTo>
                  <a:pt x="0" y="468585"/>
                </a:lnTo>
                <a:cubicBezTo>
                  <a:pt x="78546" y="351244"/>
                  <a:pt x="174914" y="255865"/>
                  <a:pt x="282433" y="182507"/>
                </a:cubicBezTo>
                <a:cubicBezTo>
                  <a:pt x="737309" y="-127786"/>
                  <a:pt x="1391656" y="-43340"/>
                  <a:pt x="1738828" y="442918"/>
                </a:cubicBezTo>
                <a:lnTo>
                  <a:pt x="1790657" y="215958"/>
                </a:lnTo>
                <a:lnTo>
                  <a:pt x="1992351" y="262351"/>
                </a:lnTo>
                <a:lnTo>
                  <a:pt x="1851876" y="877316"/>
                </a:lnTo>
                <a:lnTo>
                  <a:pt x="1260848" y="655700"/>
                </a:lnTo>
                <a:lnTo>
                  <a:pt x="1333927" y="462130"/>
                </a:lnTo>
                <a:lnTo>
                  <a:pt x="1559064" y="546544"/>
                </a:lnTo>
                <a:close/>
              </a:path>
            </a:pathLst>
          </a:custGeom>
          <a:solidFill>
            <a:schemeClr val="accent2"/>
          </a:solidFill>
          <a:ln w="3088" cap="flat">
            <a:noFill/>
            <a:prstDash val="solid"/>
            <a:miter/>
          </a:ln>
        </p:spPr>
        <p:txBody>
          <a:bodyPr rtlCol="0" anchor="ctr"/>
          <a:lstStyle/>
          <a:p>
            <a:endParaRPr lang="pl-PL"/>
          </a:p>
        </p:txBody>
      </p:sp>
      <p:sp>
        <p:nvSpPr>
          <p:cNvPr id="13" name="Dowolny kształt: kształt 12">
            <a:extLst>
              <a:ext uri="{FF2B5EF4-FFF2-40B4-BE49-F238E27FC236}">
                <a16:creationId xmlns:a16="http://schemas.microsoft.com/office/drawing/2014/main" id="{B1CFA055-53C0-805E-0CFB-CB615B13DD72}"/>
              </a:ext>
            </a:extLst>
          </p:cNvPr>
          <p:cNvSpPr/>
          <p:nvPr/>
        </p:nvSpPr>
        <p:spPr>
          <a:xfrm>
            <a:off x="3613330" y="3335956"/>
            <a:ext cx="1992350" cy="877324"/>
          </a:xfrm>
          <a:custGeom>
            <a:avLst/>
            <a:gdLst>
              <a:gd name="connsiteX0" fmla="*/ 1559064 w 1992350"/>
              <a:gd name="connsiteY0" fmla="*/ 330771 h 877324"/>
              <a:gd name="connsiteX1" fmla="*/ 172165 w 1992350"/>
              <a:gd name="connsiteY1" fmla="*/ 293521 h 877324"/>
              <a:gd name="connsiteX2" fmla="*/ 0 w 1992350"/>
              <a:gd name="connsiteY2" fmla="*/ 408762 h 877324"/>
              <a:gd name="connsiteX3" fmla="*/ 282433 w 1992350"/>
              <a:gd name="connsiteY3" fmla="*/ 694809 h 877324"/>
              <a:gd name="connsiteX4" fmla="*/ 1738828 w 1992350"/>
              <a:gd name="connsiteY4" fmla="*/ 434398 h 877324"/>
              <a:gd name="connsiteX5" fmla="*/ 1790657 w 1992350"/>
              <a:gd name="connsiteY5" fmla="*/ 661358 h 877324"/>
              <a:gd name="connsiteX6" fmla="*/ 1992351 w 1992350"/>
              <a:gd name="connsiteY6" fmla="*/ 614965 h 877324"/>
              <a:gd name="connsiteX7" fmla="*/ 1851876 w 1992350"/>
              <a:gd name="connsiteY7" fmla="*/ 0 h 877324"/>
              <a:gd name="connsiteX8" fmla="*/ 1260848 w 1992350"/>
              <a:gd name="connsiteY8" fmla="*/ 221616 h 877324"/>
              <a:gd name="connsiteX9" fmla="*/ 1333927 w 1992350"/>
              <a:gd name="connsiteY9" fmla="*/ 415186 h 877324"/>
              <a:gd name="connsiteX10" fmla="*/ 1559064 w 1992350"/>
              <a:gd name="connsiteY10" fmla="*/ 330771 h 87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2350" h="877324">
                <a:moveTo>
                  <a:pt x="1559064" y="330771"/>
                </a:moveTo>
                <a:cubicBezTo>
                  <a:pt x="1212108" y="794327"/>
                  <a:pt x="500435" y="783949"/>
                  <a:pt x="172165" y="293521"/>
                </a:cubicBezTo>
                <a:lnTo>
                  <a:pt x="0" y="408762"/>
                </a:lnTo>
                <a:cubicBezTo>
                  <a:pt x="78546" y="526102"/>
                  <a:pt x="174914" y="621482"/>
                  <a:pt x="282433" y="694809"/>
                </a:cubicBezTo>
                <a:cubicBezTo>
                  <a:pt x="737309" y="1005102"/>
                  <a:pt x="1391656" y="920687"/>
                  <a:pt x="1738828" y="434398"/>
                </a:cubicBezTo>
                <a:lnTo>
                  <a:pt x="1790657" y="661358"/>
                </a:lnTo>
                <a:lnTo>
                  <a:pt x="1992351" y="614965"/>
                </a:lnTo>
                <a:lnTo>
                  <a:pt x="1851876" y="0"/>
                </a:lnTo>
                <a:lnTo>
                  <a:pt x="1260848" y="221616"/>
                </a:lnTo>
                <a:lnTo>
                  <a:pt x="1333927" y="415186"/>
                </a:lnTo>
                <a:lnTo>
                  <a:pt x="1559064" y="330771"/>
                </a:lnTo>
                <a:close/>
              </a:path>
            </a:pathLst>
          </a:custGeom>
          <a:solidFill>
            <a:schemeClr val="tx2"/>
          </a:solidFill>
          <a:ln w="3088" cap="flat">
            <a:noFill/>
            <a:prstDash val="solid"/>
            <a:miter/>
          </a:ln>
        </p:spPr>
        <p:txBody>
          <a:bodyPr rtlCol="0" anchor="ctr"/>
          <a:lstStyle/>
          <a:p>
            <a:endParaRPr lang="pl-PL"/>
          </a:p>
        </p:txBody>
      </p:sp>
      <p:sp>
        <p:nvSpPr>
          <p:cNvPr id="14" name="Dowolny kształt: kształt 13">
            <a:extLst>
              <a:ext uri="{FF2B5EF4-FFF2-40B4-BE49-F238E27FC236}">
                <a16:creationId xmlns:a16="http://schemas.microsoft.com/office/drawing/2014/main" id="{E26E2976-02BF-B115-C634-B12802EA0407}"/>
              </a:ext>
            </a:extLst>
          </p:cNvPr>
          <p:cNvSpPr/>
          <p:nvPr/>
        </p:nvSpPr>
        <p:spPr>
          <a:xfrm>
            <a:off x="2043856" y="3153417"/>
            <a:ext cx="1992350" cy="877315"/>
          </a:xfrm>
          <a:custGeom>
            <a:avLst/>
            <a:gdLst>
              <a:gd name="connsiteX0" fmla="*/ 1559064 w 1992350"/>
              <a:gd name="connsiteY0" fmla="*/ 546575 h 877315"/>
              <a:gd name="connsiteX1" fmla="*/ 172165 w 1992350"/>
              <a:gd name="connsiteY1" fmla="*/ 583825 h 877315"/>
              <a:gd name="connsiteX2" fmla="*/ 0 w 1992350"/>
              <a:gd name="connsiteY2" fmla="*/ 468585 h 877315"/>
              <a:gd name="connsiteX3" fmla="*/ 282433 w 1992350"/>
              <a:gd name="connsiteY3" fmla="*/ 182507 h 877315"/>
              <a:gd name="connsiteX4" fmla="*/ 1738828 w 1992350"/>
              <a:gd name="connsiteY4" fmla="*/ 442918 h 877315"/>
              <a:gd name="connsiteX5" fmla="*/ 1790657 w 1992350"/>
              <a:gd name="connsiteY5" fmla="*/ 215958 h 877315"/>
              <a:gd name="connsiteX6" fmla="*/ 1992351 w 1992350"/>
              <a:gd name="connsiteY6" fmla="*/ 262351 h 877315"/>
              <a:gd name="connsiteX7" fmla="*/ 1851876 w 1992350"/>
              <a:gd name="connsiteY7" fmla="*/ 877316 h 877315"/>
              <a:gd name="connsiteX8" fmla="*/ 1260848 w 1992350"/>
              <a:gd name="connsiteY8" fmla="*/ 655700 h 877315"/>
              <a:gd name="connsiteX9" fmla="*/ 1333927 w 1992350"/>
              <a:gd name="connsiteY9" fmla="*/ 462130 h 877315"/>
              <a:gd name="connsiteX10" fmla="*/ 1559064 w 1992350"/>
              <a:gd name="connsiteY10" fmla="*/ 546544 h 87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2350" h="877315">
                <a:moveTo>
                  <a:pt x="1559064" y="546575"/>
                </a:moveTo>
                <a:cubicBezTo>
                  <a:pt x="1212108" y="83020"/>
                  <a:pt x="500435" y="93398"/>
                  <a:pt x="172165" y="583825"/>
                </a:cubicBezTo>
                <a:lnTo>
                  <a:pt x="0" y="468585"/>
                </a:lnTo>
                <a:cubicBezTo>
                  <a:pt x="78546" y="351244"/>
                  <a:pt x="174914" y="255865"/>
                  <a:pt x="282433" y="182507"/>
                </a:cubicBezTo>
                <a:cubicBezTo>
                  <a:pt x="737309" y="-127786"/>
                  <a:pt x="1391656" y="-43340"/>
                  <a:pt x="1738828" y="442918"/>
                </a:cubicBezTo>
                <a:lnTo>
                  <a:pt x="1790657" y="215958"/>
                </a:lnTo>
                <a:lnTo>
                  <a:pt x="1992351" y="262351"/>
                </a:lnTo>
                <a:lnTo>
                  <a:pt x="1851876" y="877316"/>
                </a:lnTo>
                <a:lnTo>
                  <a:pt x="1260848" y="655700"/>
                </a:lnTo>
                <a:lnTo>
                  <a:pt x="1333927" y="462130"/>
                </a:lnTo>
                <a:lnTo>
                  <a:pt x="1559064" y="546544"/>
                </a:lnTo>
                <a:close/>
              </a:path>
            </a:pathLst>
          </a:custGeom>
          <a:solidFill>
            <a:schemeClr val="accent2"/>
          </a:solidFill>
          <a:ln w="3088" cap="flat">
            <a:noFill/>
            <a:prstDash val="solid"/>
            <a:miter/>
          </a:ln>
        </p:spPr>
        <p:txBody>
          <a:bodyPr rtlCol="0" anchor="ctr"/>
          <a:lstStyle/>
          <a:p>
            <a:endParaRPr lang="pl-PL"/>
          </a:p>
        </p:txBody>
      </p:sp>
      <p:sp>
        <p:nvSpPr>
          <p:cNvPr id="15" name="Dowolny kształt: kształt 14">
            <a:extLst>
              <a:ext uri="{FF2B5EF4-FFF2-40B4-BE49-F238E27FC236}">
                <a16:creationId xmlns:a16="http://schemas.microsoft.com/office/drawing/2014/main" id="{3D80784E-844B-2749-5F90-87BF3BAF0F45}"/>
              </a:ext>
            </a:extLst>
          </p:cNvPr>
          <p:cNvSpPr/>
          <p:nvPr/>
        </p:nvSpPr>
        <p:spPr>
          <a:xfrm>
            <a:off x="474414" y="3335956"/>
            <a:ext cx="1992350" cy="877324"/>
          </a:xfrm>
          <a:custGeom>
            <a:avLst/>
            <a:gdLst>
              <a:gd name="connsiteX0" fmla="*/ 1559064 w 1992350"/>
              <a:gd name="connsiteY0" fmla="*/ 330771 h 877324"/>
              <a:gd name="connsiteX1" fmla="*/ 172165 w 1992350"/>
              <a:gd name="connsiteY1" fmla="*/ 293521 h 877324"/>
              <a:gd name="connsiteX2" fmla="*/ 0 w 1992350"/>
              <a:gd name="connsiteY2" fmla="*/ 408762 h 877324"/>
              <a:gd name="connsiteX3" fmla="*/ 282433 w 1992350"/>
              <a:gd name="connsiteY3" fmla="*/ 694809 h 877324"/>
              <a:gd name="connsiteX4" fmla="*/ 1738828 w 1992350"/>
              <a:gd name="connsiteY4" fmla="*/ 434398 h 877324"/>
              <a:gd name="connsiteX5" fmla="*/ 1790657 w 1992350"/>
              <a:gd name="connsiteY5" fmla="*/ 661358 h 877324"/>
              <a:gd name="connsiteX6" fmla="*/ 1992351 w 1992350"/>
              <a:gd name="connsiteY6" fmla="*/ 614965 h 877324"/>
              <a:gd name="connsiteX7" fmla="*/ 1851875 w 1992350"/>
              <a:gd name="connsiteY7" fmla="*/ 0 h 877324"/>
              <a:gd name="connsiteX8" fmla="*/ 1260848 w 1992350"/>
              <a:gd name="connsiteY8" fmla="*/ 221616 h 877324"/>
              <a:gd name="connsiteX9" fmla="*/ 1333927 w 1992350"/>
              <a:gd name="connsiteY9" fmla="*/ 415186 h 877324"/>
              <a:gd name="connsiteX10" fmla="*/ 1559064 w 1992350"/>
              <a:gd name="connsiteY10" fmla="*/ 330771 h 87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92350" h="877324">
                <a:moveTo>
                  <a:pt x="1559064" y="330771"/>
                </a:moveTo>
                <a:cubicBezTo>
                  <a:pt x="1212108" y="794327"/>
                  <a:pt x="500435" y="783949"/>
                  <a:pt x="172165" y="293521"/>
                </a:cubicBezTo>
                <a:lnTo>
                  <a:pt x="0" y="408762"/>
                </a:lnTo>
                <a:cubicBezTo>
                  <a:pt x="78546" y="526102"/>
                  <a:pt x="174914" y="621482"/>
                  <a:pt x="282433" y="694809"/>
                </a:cubicBezTo>
                <a:cubicBezTo>
                  <a:pt x="737309" y="1005102"/>
                  <a:pt x="1391656" y="920687"/>
                  <a:pt x="1738828" y="434398"/>
                </a:cubicBezTo>
                <a:lnTo>
                  <a:pt x="1790657" y="661358"/>
                </a:lnTo>
                <a:lnTo>
                  <a:pt x="1992351" y="614965"/>
                </a:lnTo>
                <a:lnTo>
                  <a:pt x="1851875" y="0"/>
                </a:lnTo>
                <a:lnTo>
                  <a:pt x="1260848" y="221616"/>
                </a:lnTo>
                <a:lnTo>
                  <a:pt x="1333927" y="415186"/>
                </a:lnTo>
                <a:lnTo>
                  <a:pt x="1559064" y="330771"/>
                </a:lnTo>
                <a:close/>
              </a:path>
            </a:pathLst>
          </a:custGeom>
          <a:solidFill>
            <a:schemeClr val="tx2"/>
          </a:solidFill>
          <a:ln w="3088" cap="flat">
            <a:noFill/>
            <a:prstDash val="solid"/>
            <a:miter/>
          </a:ln>
        </p:spPr>
        <p:txBody>
          <a:bodyPr rtlCol="0" anchor="ctr"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646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11" grpId="0" animBg="1"/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86364-6D70-1A78-50AC-314A429A7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23CA9BA-A450-BD40-9A67-57CC790D3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latin typeface="+mn-lt"/>
              </a:rPr>
              <a:t>Bądź </a:t>
            </a:r>
            <a:r>
              <a:rPr lang="pl-PL" cap="none" dirty="0">
                <a:latin typeface="+mj-lt"/>
              </a:rPr>
              <a:t>Eco</a:t>
            </a:r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6E1DFB5F-AC17-EA40-BD39-50C14C6DBAEC}"/>
              </a:ext>
            </a:extLst>
          </p:cNvPr>
          <p:cNvSpPr txBox="1">
            <a:spLocks/>
          </p:cNvSpPr>
          <p:nvPr/>
        </p:nvSpPr>
        <p:spPr>
          <a:xfrm>
            <a:off x="371475" y="4408822"/>
            <a:ext cx="1896237" cy="976993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200" dirty="0"/>
              <a:t>Możliwość mycia wyłącznie wodą demineralizowaną</a:t>
            </a:r>
            <a:br>
              <a:rPr lang="pl-PL" sz="1200" dirty="0"/>
            </a:br>
            <a:r>
              <a:rPr lang="pl-PL" sz="1200" dirty="0"/>
              <a:t>– bez detergentów</a:t>
            </a:r>
            <a:br>
              <a:rPr lang="pl-PL" sz="1200" dirty="0"/>
            </a:br>
            <a:r>
              <a:rPr lang="pl-PL" sz="1200" dirty="0"/>
              <a:t>i chemikaliów </a:t>
            </a:r>
          </a:p>
        </p:txBody>
      </p:sp>
      <p:sp>
        <p:nvSpPr>
          <p:cNvPr id="9" name="Symbol zastępczy tekstu 9">
            <a:extLst>
              <a:ext uri="{FF2B5EF4-FFF2-40B4-BE49-F238E27FC236}">
                <a16:creationId xmlns:a16="http://schemas.microsoft.com/office/drawing/2014/main" id="{503B2ADB-00F2-3E30-0F03-B4726CDA0BC8}"/>
              </a:ext>
            </a:extLst>
          </p:cNvPr>
          <p:cNvSpPr txBox="1">
            <a:spLocks/>
          </p:cNvSpPr>
          <p:nvPr/>
        </p:nvSpPr>
        <p:spPr>
          <a:xfrm>
            <a:off x="371475" y="1679693"/>
            <a:ext cx="1896237" cy="690018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Bez </a:t>
            </a:r>
            <a:br>
              <a:rPr lang="pl-PL" sz="1800" dirty="0">
                <a:solidFill>
                  <a:schemeClr val="tx2"/>
                </a:solidFill>
                <a:latin typeface="+mj-lt"/>
              </a:rPr>
            </a:br>
            <a:r>
              <a:rPr lang="pl-PL" sz="1800" dirty="0">
                <a:solidFill>
                  <a:schemeClr val="tx2"/>
                </a:solidFill>
                <a:latin typeface="+mj-lt"/>
              </a:rPr>
              <a:t>chemii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D78479FA-2C66-3DB5-C7B0-23E266138521}"/>
              </a:ext>
            </a:extLst>
          </p:cNvPr>
          <p:cNvGrpSpPr/>
          <p:nvPr/>
        </p:nvGrpSpPr>
        <p:grpSpPr>
          <a:xfrm>
            <a:off x="371475" y="2638751"/>
            <a:ext cx="1501031" cy="1501031"/>
            <a:chOff x="4318440" y="368300"/>
            <a:chExt cx="609768" cy="609768"/>
          </a:xfrm>
        </p:grpSpPr>
        <p:sp>
          <p:nvSpPr>
            <p:cNvPr id="6" name="Owal 5">
              <a:extLst>
                <a:ext uri="{FF2B5EF4-FFF2-40B4-BE49-F238E27FC236}">
                  <a16:creationId xmlns:a16="http://schemas.microsoft.com/office/drawing/2014/main" id="{BFB95B3B-5545-8E12-BD2F-531A736931EB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7" name="Grafika 6">
              <a:extLst>
                <a:ext uri="{FF2B5EF4-FFF2-40B4-BE49-F238E27FC236}">
                  <a16:creationId xmlns:a16="http://schemas.microsoft.com/office/drawing/2014/main" id="{06311F51-E112-3223-4600-5473DF352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4414633" y="468752"/>
              <a:ext cx="417383" cy="408865"/>
            </a:xfrm>
            <a:prstGeom prst="rect">
              <a:avLst/>
            </a:prstGeom>
          </p:spPr>
        </p:pic>
      </p:grpSp>
      <p:sp>
        <p:nvSpPr>
          <p:cNvPr id="42" name="Symbol zastępczy tekstu 9">
            <a:extLst>
              <a:ext uri="{FF2B5EF4-FFF2-40B4-BE49-F238E27FC236}">
                <a16:creationId xmlns:a16="http://schemas.microsoft.com/office/drawing/2014/main" id="{703B372E-217E-8B63-ABAF-21E5B4804378}"/>
              </a:ext>
            </a:extLst>
          </p:cNvPr>
          <p:cNvSpPr txBox="1">
            <a:spLocks/>
          </p:cNvSpPr>
          <p:nvPr/>
        </p:nvSpPr>
        <p:spPr>
          <a:xfrm>
            <a:off x="2757455" y="4408822"/>
            <a:ext cx="1896237" cy="976993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200" dirty="0"/>
              <a:t>Minimalne zużycie wody</a:t>
            </a:r>
          </a:p>
        </p:txBody>
      </p:sp>
      <p:sp>
        <p:nvSpPr>
          <p:cNvPr id="43" name="Symbol zastępczy tekstu 9">
            <a:extLst>
              <a:ext uri="{FF2B5EF4-FFF2-40B4-BE49-F238E27FC236}">
                <a16:creationId xmlns:a16="http://schemas.microsoft.com/office/drawing/2014/main" id="{9FF70989-A5DA-2C68-B58F-0114FCF8DDBA}"/>
              </a:ext>
            </a:extLst>
          </p:cNvPr>
          <p:cNvSpPr txBox="1">
            <a:spLocks/>
          </p:cNvSpPr>
          <p:nvPr/>
        </p:nvSpPr>
        <p:spPr>
          <a:xfrm>
            <a:off x="2757455" y="1679693"/>
            <a:ext cx="1896237" cy="690018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Oszczędność wody</a:t>
            </a:r>
          </a:p>
        </p:txBody>
      </p:sp>
      <p:grpSp>
        <p:nvGrpSpPr>
          <p:cNvPr id="44" name="Grupa 43">
            <a:extLst>
              <a:ext uri="{FF2B5EF4-FFF2-40B4-BE49-F238E27FC236}">
                <a16:creationId xmlns:a16="http://schemas.microsoft.com/office/drawing/2014/main" id="{6A467CE4-6E28-9967-0CAB-1ACCF3EF2345}"/>
              </a:ext>
            </a:extLst>
          </p:cNvPr>
          <p:cNvGrpSpPr/>
          <p:nvPr/>
        </p:nvGrpSpPr>
        <p:grpSpPr>
          <a:xfrm>
            <a:off x="2757455" y="2638751"/>
            <a:ext cx="1501031" cy="1501031"/>
            <a:chOff x="4318440" y="368300"/>
            <a:chExt cx="609768" cy="609768"/>
          </a:xfrm>
        </p:grpSpPr>
        <p:sp>
          <p:nvSpPr>
            <p:cNvPr id="45" name="Owal 44">
              <a:extLst>
                <a:ext uri="{FF2B5EF4-FFF2-40B4-BE49-F238E27FC236}">
                  <a16:creationId xmlns:a16="http://schemas.microsoft.com/office/drawing/2014/main" id="{D6AA113F-59EA-B92E-4BF5-26A3DE80C173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46" name="Grafika 45">
              <a:extLst>
                <a:ext uri="{FF2B5EF4-FFF2-40B4-BE49-F238E27FC236}">
                  <a16:creationId xmlns:a16="http://schemas.microsoft.com/office/drawing/2014/main" id="{FB09B126-0B96-2D22-3FB8-AF1553A19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418892" y="468752"/>
              <a:ext cx="408865" cy="408865"/>
            </a:xfrm>
            <a:prstGeom prst="rect">
              <a:avLst/>
            </a:prstGeom>
          </p:spPr>
        </p:pic>
      </p:grpSp>
      <p:sp>
        <p:nvSpPr>
          <p:cNvPr id="47" name="Symbol zastępczy tekstu 9">
            <a:extLst>
              <a:ext uri="{FF2B5EF4-FFF2-40B4-BE49-F238E27FC236}">
                <a16:creationId xmlns:a16="http://schemas.microsoft.com/office/drawing/2014/main" id="{368E38A3-F161-2F15-B2CD-4359AC8BE3C5}"/>
              </a:ext>
            </a:extLst>
          </p:cNvPr>
          <p:cNvSpPr txBox="1">
            <a:spLocks/>
          </p:cNvSpPr>
          <p:nvPr/>
        </p:nvSpPr>
        <p:spPr>
          <a:xfrm>
            <a:off x="5143435" y="4408822"/>
            <a:ext cx="1896237" cy="976993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200" dirty="0"/>
              <a:t>Zero odpadów chemicznych</a:t>
            </a:r>
          </a:p>
        </p:txBody>
      </p:sp>
      <p:sp>
        <p:nvSpPr>
          <p:cNvPr id="48" name="Symbol zastępczy tekstu 9">
            <a:extLst>
              <a:ext uri="{FF2B5EF4-FFF2-40B4-BE49-F238E27FC236}">
                <a16:creationId xmlns:a16="http://schemas.microsoft.com/office/drawing/2014/main" id="{7AE6850D-64C2-F5CC-4929-065A0BC697CF}"/>
              </a:ext>
            </a:extLst>
          </p:cNvPr>
          <p:cNvSpPr txBox="1">
            <a:spLocks/>
          </p:cNvSpPr>
          <p:nvPr/>
        </p:nvSpPr>
        <p:spPr>
          <a:xfrm>
            <a:off x="5143435" y="1679693"/>
            <a:ext cx="1896237" cy="690018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Brak odpadów chemicznych</a:t>
            </a:r>
          </a:p>
        </p:txBody>
      </p:sp>
      <p:grpSp>
        <p:nvGrpSpPr>
          <p:cNvPr id="49" name="Grupa 48">
            <a:extLst>
              <a:ext uri="{FF2B5EF4-FFF2-40B4-BE49-F238E27FC236}">
                <a16:creationId xmlns:a16="http://schemas.microsoft.com/office/drawing/2014/main" id="{03F39CD7-44D1-9C0D-A01D-8CCBB4F276BF}"/>
              </a:ext>
            </a:extLst>
          </p:cNvPr>
          <p:cNvGrpSpPr/>
          <p:nvPr/>
        </p:nvGrpSpPr>
        <p:grpSpPr>
          <a:xfrm>
            <a:off x="5143436" y="2638751"/>
            <a:ext cx="1501031" cy="1501031"/>
            <a:chOff x="4318440" y="368300"/>
            <a:chExt cx="609768" cy="609768"/>
          </a:xfrm>
        </p:grpSpPr>
        <p:sp>
          <p:nvSpPr>
            <p:cNvPr id="50" name="Owal 49">
              <a:extLst>
                <a:ext uri="{FF2B5EF4-FFF2-40B4-BE49-F238E27FC236}">
                  <a16:creationId xmlns:a16="http://schemas.microsoft.com/office/drawing/2014/main" id="{3D15E5FE-BC65-4CEC-B05C-196C9C0853B2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51" name="Grafika 50">
              <a:extLst>
                <a:ext uri="{FF2B5EF4-FFF2-40B4-BE49-F238E27FC236}">
                  <a16:creationId xmlns:a16="http://schemas.microsoft.com/office/drawing/2014/main" id="{173C3982-A31B-6DA3-32DD-09CF72605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440441" y="497766"/>
              <a:ext cx="365765" cy="350836"/>
            </a:xfrm>
            <a:prstGeom prst="rect">
              <a:avLst/>
            </a:prstGeom>
          </p:spPr>
        </p:pic>
      </p:grpSp>
      <p:sp>
        <p:nvSpPr>
          <p:cNvPr id="52" name="Symbol zastępczy tekstu 9">
            <a:extLst>
              <a:ext uri="{FF2B5EF4-FFF2-40B4-BE49-F238E27FC236}">
                <a16:creationId xmlns:a16="http://schemas.microsoft.com/office/drawing/2014/main" id="{793FBA2A-715A-08A6-F39D-6CE10C38F31D}"/>
              </a:ext>
            </a:extLst>
          </p:cNvPr>
          <p:cNvSpPr txBox="1">
            <a:spLocks/>
          </p:cNvSpPr>
          <p:nvPr/>
        </p:nvSpPr>
        <p:spPr>
          <a:xfrm>
            <a:off x="7529416" y="4408822"/>
            <a:ext cx="1896237" cy="976993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200"/>
              <a:t>Mniejsze zużycie energii</a:t>
            </a:r>
            <a:endParaRPr lang="pl-PL" sz="1200" dirty="0"/>
          </a:p>
        </p:txBody>
      </p:sp>
      <p:sp>
        <p:nvSpPr>
          <p:cNvPr id="53" name="Symbol zastępczy tekstu 9">
            <a:extLst>
              <a:ext uri="{FF2B5EF4-FFF2-40B4-BE49-F238E27FC236}">
                <a16:creationId xmlns:a16="http://schemas.microsoft.com/office/drawing/2014/main" id="{7CE6F3D6-8489-2C3B-A4B9-00971E8E1453}"/>
              </a:ext>
            </a:extLst>
          </p:cNvPr>
          <p:cNvSpPr txBox="1">
            <a:spLocks/>
          </p:cNvSpPr>
          <p:nvPr/>
        </p:nvSpPr>
        <p:spPr>
          <a:xfrm>
            <a:off x="7529416" y="1679693"/>
            <a:ext cx="1896237" cy="690018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Zmniejszenie emisji CO</a:t>
            </a:r>
            <a:r>
              <a:rPr lang="pl-PL" sz="1800" baseline="-25000" dirty="0">
                <a:solidFill>
                  <a:schemeClr val="tx2"/>
                </a:solidFill>
                <a:latin typeface="+mj-lt"/>
              </a:rPr>
              <a:t>2</a:t>
            </a:r>
          </a:p>
        </p:txBody>
      </p:sp>
      <p:grpSp>
        <p:nvGrpSpPr>
          <p:cNvPr id="54" name="Grupa 53">
            <a:extLst>
              <a:ext uri="{FF2B5EF4-FFF2-40B4-BE49-F238E27FC236}">
                <a16:creationId xmlns:a16="http://schemas.microsoft.com/office/drawing/2014/main" id="{08F7B6E2-351A-13F9-1159-65BC756D8003}"/>
              </a:ext>
            </a:extLst>
          </p:cNvPr>
          <p:cNvGrpSpPr/>
          <p:nvPr/>
        </p:nvGrpSpPr>
        <p:grpSpPr>
          <a:xfrm>
            <a:off x="7529417" y="2638751"/>
            <a:ext cx="1501031" cy="1501031"/>
            <a:chOff x="4318440" y="368300"/>
            <a:chExt cx="609768" cy="609768"/>
          </a:xfrm>
        </p:grpSpPr>
        <p:sp>
          <p:nvSpPr>
            <p:cNvPr id="55" name="Owal 54">
              <a:extLst>
                <a:ext uri="{FF2B5EF4-FFF2-40B4-BE49-F238E27FC236}">
                  <a16:creationId xmlns:a16="http://schemas.microsoft.com/office/drawing/2014/main" id="{B3D912CC-FD5E-8089-AC5C-184EA08BD0E7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56" name="Grafika 55">
              <a:extLst>
                <a:ext uri="{FF2B5EF4-FFF2-40B4-BE49-F238E27FC236}">
                  <a16:creationId xmlns:a16="http://schemas.microsoft.com/office/drawing/2014/main" id="{7709F220-A41F-13C1-E830-00D28E5F9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4444038" y="493898"/>
              <a:ext cx="358572" cy="358572"/>
            </a:xfrm>
            <a:prstGeom prst="rect">
              <a:avLst/>
            </a:prstGeom>
          </p:spPr>
        </p:pic>
      </p:grpSp>
      <p:sp>
        <p:nvSpPr>
          <p:cNvPr id="57" name="Symbol zastępczy tekstu 9">
            <a:extLst>
              <a:ext uri="{FF2B5EF4-FFF2-40B4-BE49-F238E27FC236}">
                <a16:creationId xmlns:a16="http://schemas.microsoft.com/office/drawing/2014/main" id="{35BDA91A-4BF4-24D5-8DEA-7BDBE91A3529}"/>
              </a:ext>
            </a:extLst>
          </p:cNvPr>
          <p:cNvSpPr txBox="1">
            <a:spLocks/>
          </p:cNvSpPr>
          <p:nvPr/>
        </p:nvSpPr>
        <p:spPr>
          <a:xfrm>
            <a:off x="9915397" y="4408822"/>
            <a:ext cx="1896237" cy="976993"/>
          </a:xfrm>
          <a:prstGeom prst="rect">
            <a:avLst/>
          </a:prstGeom>
        </p:spPr>
        <p:txBody>
          <a:bodyPr wrap="square"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200" dirty="0"/>
              <a:t>Wysoka skuteczność przy minimalnym wpływie na środowisko</a:t>
            </a:r>
          </a:p>
        </p:txBody>
      </p:sp>
      <p:sp>
        <p:nvSpPr>
          <p:cNvPr id="58" name="Symbol zastępczy tekstu 9">
            <a:extLst>
              <a:ext uri="{FF2B5EF4-FFF2-40B4-BE49-F238E27FC236}">
                <a16:creationId xmlns:a16="http://schemas.microsoft.com/office/drawing/2014/main" id="{6B339782-5FA0-266E-E5ED-43D1CD1BAEE9}"/>
              </a:ext>
            </a:extLst>
          </p:cNvPr>
          <p:cNvSpPr txBox="1">
            <a:spLocks/>
          </p:cNvSpPr>
          <p:nvPr/>
        </p:nvSpPr>
        <p:spPr>
          <a:xfrm>
            <a:off x="9915397" y="1679693"/>
            <a:ext cx="1896237" cy="690018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l-PL" sz="1800" dirty="0">
                <a:solidFill>
                  <a:schemeClr val="tx2"/>
                </a:solidFill>
                <a:latin typeface="+mj-lt"/>
              </a:rPr>
              <a:t>Efektywność i ekologia</a:t>
            </a:r>
          </a:p>
        </p:txBody>
      </p:sp>
      <p:grpSp>
        <p:nvGrpSpPr>
          <p:cNvPr id="59" name="Grupa 58">
            <a:extLst>
              <a:ext uri="{FF2B5EF4-FFF2-40B4-BE49-F238E27FC236}">
                <a16:creationId xmlns:a16="http://schemas.microsoft.com/office/drawing/2014/main" id="{6D176983-167A-52C3-6FE8-F39B7BB8BA39}"/>
              </a:ext>
            </a:extLst>
          </p:cNvPr>
          <p:cNvGrpSpPr/>
          <p:nvPr/>
        </p:nvGrpSpPr>
        <p:grpSpPr>
          <a:xfrm>
            <a:off x="9915397" y="2638751"/>
            <a:ext cx="1501031" cy="1501031"/>
            <a:chOff x="4318440" y="368300"/>
            <a:chExt cx="609768" cy="609768"/>
          </a:xfrm>
        </p:grpSpPr>
        <p:sp>
          <p:nvSpPr>
            <p:cNvPr id="60" name="Owal 59">
              <a:extLst>
                <a:ext uri="{FF2B5EF4-FFF2-40B4-BE49-F238E27FC236}">
                  <a16:creationId xmlns:a16="http://schemas.microsoft.com/office/drawing/2014/main" id="{9C95FB9C-8474-45D0-42F9-19CDA8BF618E}"/>
                </a:ext>
              </a:extLst>
            </p:cNvPr>
            <p:cNvSpPr/>
            <p:nvPr/>
          </p:nvSpPr>
          <p:spPr>
            <a:xfrm>
              <a:off x="4318440" y="368300"/>
              <a:ext cx="609768" cy="609768"/>
            </a:xfrm>
            <a:prstGeom prst="ellipse">
              <a:avLst/>
            </a:prstGeom>
            <a:ln w="22225" cap="rnd">
              <a:gradFill flip="none" rotWithShape="1">
                <a:gsLst>
                  <a:gs pos="0">
                    <a:srgbClr val="0686C5"/>
                  </a:gs>
                  <a:gs pos="100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l-PL" sz="1100" dirty="0">
                <a:solidFill>
                  <a:schemeClr val="accent1"/>
                </a:solidFill>
              </a:endParaRPr>
            </a:p>
          </p:txBody>
        </p:sp>
        <p:pic>
          <p:nvPicPr>
            <p:cNvPr id="61" name="Grafika 60">
              <a:extLst>
                <a:ext uri="{FF2B5EF4-FFF2-40B4-BE49-F238E27FC236}">
                  <a16:creationId xmlns:a16="http://schemas.microsoft.com/office/drawing/2014/main" id="{0F75E196-8F65-E118-392A-ABB6A94344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427410" y="468752"/>
              <a:ext cx="391829" cy="4088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81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2" grpId="0"/>
      <p:bldP spid="43" grpId="0"/>
      <p:bldP spid="47" grpId="0"/>
      <p:bldP spid="48" grpId="0"/>
      <p:bldP spid="52" grpId="0"/>
      <p:bldP spid="53" grpId="0"/>
      <p:bldP spid="57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D6453-033E-3643-788D-D42BCF8BE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rostokąt: zaokrąglone rogi 17">
            <a:extLst>
              <a:ext uri="{FF2B5EF4-FFF2-40B4-BE49-F238E27FC236}">
                <a16:creationId xmlns:a16="http://schemas.microsoft.com/office/drawing/2014/main" id="{A5C6E2E8-13CC-24A6-1FAD-94CC28006774}"/>
              </a:ext>
            </a:extLst>
          </p:cNvPr>
          <p:cNvSpPr/>
          <p:nvPr/>
        </p:nvSpPr>
        <p:spPr>
          <a:xfrm rot="16200000">
            <a:off x="10072122" y="1520826"/>
            <a:ext cx="1748403" cy="1748403"/>
          </a:xfrm>
          <a:prstGeom prst="roundRect">
            <a:avLst>
              <a:gd name="adj" fmla="val 5471"/>
            </a:avLst>
          </a:prstGeom>
          <a:blipFill dpi="0" rotWithShape="0">
            <a:blip r:embed="rId2"/>
            <a:srcRect/>
            <a:stretch>
              <a:fillRect l="-7724" r="-30370"/>
            </a:stretch>
          </a:blipFill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endParaRPr lang="pl-PL" sz="1400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82FE985-AB6C-EF05-3E70-D908D2990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609398"/>
          </a:xfrm>
        </p:spPr>
        <p:txBody>
          <a:bodyPr/>
          <a:lstStyle/>
          <a:p>
            <a:r>
              <a:rPr lang="pl-PL" cap="none" dirty="0">
                <a:latin typeface="+mn-lt"/>
              </a:rPr>
              <a:t>Masywna </a:t>
            </a:r>
            <a:r>
              <a:rPr lang="pl-PL" cap="none" dirty="0">
                <a:latin typeface="+mj-lt"/>
              </a:rPr>
              <a:t>konstrukcja na lata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AC736DF-3045-DD06-B39C-64E61BC8F7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377753" y="1330326"/>
            <a:ext cx="1806863" cy="4968874"/>
          </a:xfrm>
          <a:prstGeom prst="rect">
            <a:avLst/>
          </a:prstGeom>
        </p:spPr>
      </p:pic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4EAF4C9F-0704-9B10-2A7A-29CFCB2438C5}"/>
              </a:ext>
            </a:extLst>
          </p:cNvPr>
          <p:cNvSpPr/>
          <p:nvPr/>
        </p:nvSpPr>
        <p:spPr>
          <a:xfrm>
            <a:off x="381383" y="1520827"/>
            <a:ext cx="6324217" cy="3678832"/>
          </a:xfrm>
          <a:prstGeom prst="roundRect">
            <a:avLst>
              <a:gd name="adj" fmla="val 5471"/>
            </a:avLst>
          </a:prstGeom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144000" rIns="0" bIns="0" numCol="1" spcCol="1270" anchor="t" anchorCtr="0">
            <a:noAutofit/>
          </a:bodyPr>
          <a:lstStyle/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Filtr wstępny </a:t>
            </a:r>
            <a:r>
              <a:rPr lang="pl-PL" sz="1400" dirty="0"/>
              <a:t>(mechaniczny)</a:t>
            </a:r>
            <a:endParaRPr lang="pl-PL" sz="1400" dirty="0">
              <a:solidFill>
                <a:schemeClr val="tx2"/>
              </a:solidFill>
              <a:latin typeface="+mj-lt"/>
            </a:endParaRP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Membrana RO</a:t>
            </a:r>
            <a:r>
              <a:rPr lang="pl-PL" sz="1400" dirty="0"/>
              <a:t> (odwrócona osmoza)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Wkład DI </a:t>
            </a:r>
            <a:r>
              <a:rPr lang="pl-PL" sz="1400" dirty="0"/>
              <a:t>(żywica dejonizacyjna)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Węże i złącza </a:t>
            </a:r>
            <a:r>
              <a:rPr lang="pl-PL" sz="1400" dirty="0"/>
              <a:t>– detale, które robią różnicę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Lanca teleskopowa </a:t>
            </a:r>
            <a:r>
              <a:rPr lang="pl-PL" sz="1400" dirty="0"/>
              <a:t>– narzędzie operatora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Szczotki czyszczące </a:t>
            </a:r>
            <a:r>
              <a:rPr lang="pl-PL" sz="1400" dirty="0"/>
              <a:t>– kontakt z powierzchnią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Konstrukcja ze stal nierdzewnej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Ergonomiczny uchwyt transportowy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Wskaźnik pomiarowy ciśnienia  </a:t>
            </a:r>
          </a:p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Dozownik detergentu </a:t>
            </a:r>
            <a:r>
              <a:rPr lang="pl-PL" sz="1400" dirty="0"/>
              <a:t>(opcjonalny)</a:t>
            </a:r>
          </a:p>
          <a:p>
            <a:pPr defTabSz="711200">
              <a:spcBef>
                <a:spcPct val="0"/>
              </a:spcBef>
              <a:spcAft>
                <a:spcPct val="35000"/>
              </a:spcAft>
            </a:pPr>
            <a:endParaRPr lang="pl-PL" sz="1400" dirty="0"/>
          </a:p>
        </p:txBody>
      </p:sp>
      <p:sp>
        <p:nvSpPr>
          <p:cNvPr id="4" name="Owal 3">
            <a:extLst>
              <a:ext uri="{FF2B5EF4-FFF2-40B4-BE49-F238E27FC236}">
                <a16:creationId xmlns:a16="http://schemas.microsoft.com/office/drawing/2014/main" id="{06948364-5AB0-6A51-5F58-9659E50DD806}"/>
              </a:ext>
            </a:extLst>
          </p:cNvPr>
          <p:cNvSpPr/>
          <p:nvPr/>
        </p:nvSpPr>
        <p:spPr>
          <a:xfrm>
            <a:off x="6685564" y="2032350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1.</a:t>
            </a:r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074DF5C8-7CFD-7D8E-8A21-271005168267}"/>
              </a:ext>
            </a:extLst>
          </p:cNvPr>
          <p:cNvSpPr/>
          <p:nvPr/>
        </p:nvSpPr>
        <p:spPr>
          <a:xfrm>
            <a:off x="6772069" y="4052052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3.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5D3526BF-CAD5-C303-3BEB-61C4C7ADB667}"/>
              </a:ext>
            </a:extLst>
          </p:cNvPr>
          <p:cNvSpPr/>
          <p:nvPr/>
        </p:nvSpPr>
        <p:spPr>
          <a:xfrm>
            <a:off x="10370281" y="2257511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6.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F5C026D1-DCCF-881E-87DF-49771CA7B7FB}"/>
              </a:ext>
            </a:extLst>
          </p:cNvPr>
          <p:cNvSpPr/>
          <p:nvPr/>
        </p:nvSpPr>
        <p:spPr>
          <a:xfrm>
            <a:off x="6395046" y="3046257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7.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77B53719-05C1-0F3F-9EA7-5ABB360EBE2F}"/>
              </a:ext>
            </a:extLst>
          </p:cNvPr>
          <p:cNvSpPr/>
          <p:nvPr/>
        </p:nvSpPr>
        <p:spPr>
          <a:xfrm>
            <a:off x="6909585" y="1430405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8.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8074140D-F6A3-0546-C05C-1443AB9B079F}"/>
              </a:ext>
            </a:extLst>
          </p:cNvPr>
          <p:cNvSpPr/>
          <p:nvPr/>
        </p:nvSpPr>
        <p:spPr>
          <a:xfrm>
            <a:off x="6259401" y="1826295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9.</a:t>
            </a:r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01603E59-8C43-B53D-AD33-9DC3C3D02AC9}"/>
              </a:ext>
            </a:extLst>
          </p:cNvPr>
          <p:cNvSpPr/>
          <p:nvPr/>
        </p:nvSpPr>
        <p:spPr>
          <a:xfrm>
            <a:off x="6106106" y="5199658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9.</a:t>
            </a:r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D5CC9E7B-C577-B23D-2D83-D57CC507402B}"/>
              </a:ext>
            </a:extLst>
          </p:cNvPr>
          <p:cNvSpPr/>
          <p:nvPr/>
        </p:nvSpPr>
        <p:spPr>
          <a:xfrm rot="16200000">
            <a:off x="7885104" y="1520826"/>
            <a:ext cx="1748403" cy="1748403"/>
          </a:xfrm>
          <a:prstGeom prst="roundRect">
            <a:avLst>
              <a:gd name="adj" fmla="val 5471"/>
            </a:avLst>
          </a:prstGeom>
          <a:blipFill dpi="0" rotWithShape="0">
            <a:blip r:embed="rId4"/>
            <a:srcRect/>
            <a:stretch>
              <a:fillRect t="-3421" b="-3421"/>
            </a:stretch>
          </a:blipFill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endParaRPr lang="pl-PL" sz="1400" dirty="0"/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643B5C0C-4F00-1C1E-1F63-413453A1ABE5}"/>
              </a:ext>
            </a:extLst>
          </p:cNvPr>
          <p:cNvSpPr/>
          <p:nvPr/>
        </p:nvSpPr>
        <p:spPr>
          <a:xfrm rot="16200000">
            <a:off x="7885103" y="3569692"/>
            <a:ext cx="1748403" cy="1748403"/>
          </a:xfrm>
          <a:prstGeom prst="roundRect">
            <a:avLst>
              <a:gd name="adj" fmla="val 5471"/>
            </a:avLst>
          </a:prstGeom>
          <a:blipFill dpi="0" rotWithShape="0">
            <a:blip r:embed="rId5"/>
            <a:srcRect/>
            <a:stretch>
              <a:fillRect/>
            </a:stretch>
          </a:blipFill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endParaRPr lang="pl-PL" sz="1400" dirty="0"/>
          </a:p>
        </p:txBody>
      </p:sp>
      <p:sp>
        <p:nvSpPr>
          <p:cNvPr id="21" name="Prostokąt: zaokrąglone rogi 20">
            <a:extLst>
              <a:ext uri="{FF2B5EF4-FFF2-40B4-BE49-F238E27FC236}">
                <a16:creationId xmlns:a16="http://schemas.microsoft.com/office/drawing/2014/main" id="{303BE636-436B-B6DF-B365-8BCA8E4E4FE1}"/>
              </a:ext>
            </a:extLst>
          </p:cNvPr>
          <p:cNvSpPr/>
          <p:nvPr/>
        </p:nvSpPr>
        <p:spPr>
          <a:xfrm rot="16200000">
            <a:off x="10072122" y="3569692"/>
            <a:ext cx="1748403" cy="1748403"/>
          </a:xfrm>
          <a:prstGeom prst="roundRect">
            <a:avLst>
              <a:gd name="adj" fmla="val 5471"/>
            </a:avLst>
          </a:prstGeom>
          <a:blipFill>
            <a:blip r:embed="rId6"/>
            <a:srcRect/>
            <a:stretch>
              <a:fillRect t="22823" b="22823"/>
            </a:stretch>
          </a:blipFill>
          <a:ln w="22225" cap="rnd">
            <a:gradFill flip="none" rotWithShape="1">
              <a:gsLst>
                <a:gs pos="0">
                  <a:srgbClr val="0686C5"/>
                </a:gs>
                <a:gs pos="83000">
                  <a:srgbClr val="0686C5">
                    <a:alpha val="0"/>
                  </a:srgb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spcFirstLastPara="0" vert="horz" wrap="square" lIns="108000" tIns="0" rIns="0" bIns="0" numCol="1" spcCol="1270" anchor="ctr" anchorCtr="0">
            <a:noAutofit/>
          </a:bodyPr>
          <a:lstStyle/>
          <a:p>
            <a:pPr marL="342900" indent="-342900" defTabSz="711200">
              <a:spcBef>
                <a:spcPct val="0"/>
              </a:spcBef>
              <a:spcAft>
                <a:spcPct val="35000"/>
              </a:spcAft>
              <a:buFont typeface="+mj-lt"/>
              <a:buAutoNum type="arabicPeriod"/>
            </a:pPr>
            <a:endParaRPr lang="pl-PL" sz="1400" dirty="0"/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id="{BC16EB47-08C3-C196-6212-3864B450CE95}"/>
              </a:ext>
            </a:extLst>
          </p:cNvPr>
          <p:cNvSpPr/>
          <p:nvPr/>
        </p:nvSpPr>
        <p:spPr>
          <a:xfrm>
            <a:off x="10196477" y="3800292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10.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id="{9F753542-AE34-7BC2-34EB-4A060C625BA7}"/>
              </a:ext>
            </a:extLst>
          </p:cNvPr>
          <p:cNvSpPr/>
          <p:nvPr/>
        </p:nvSpPr>
        <p:spPr>
          <a:xfrm>
            <a:off x="8621788" y="4548481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4.</a:t>
            </a:r>
          </a:p>
        </p:txBody>
      </p:sp>
      <p:sp>
        <p:nvSpPr>
          <p:cNvPr id="9" name="Owal 8">
            <a:extLst>
              <a:ext uri="{FF2B5EF4-FFF2-40B4-BE49-F238E27FC236}">
                <a16:creationId xmlns:a16="http://schemas.microsoft.com/office/drawing/2014/main" id="{B6D0F8C7-4A76-D037-899D-67095F0EFFF9}"/>
              </a:ext>
            </a:extLst>
          </p:cNvPr>
          <p:cNvSpPr/>
          <p:nvPr/>
        </p:nvSpPr>
        <p:spPr>
          <a:xfrm>
            <a:off x="8759303" y="2667750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5.</a:t>
            </a:r>
          </a:p>
        </p:txBody>
      </p:sp>
      <p:sp>
        <p:nvSpPr>
          <p:cNvPr id="3" name="Owal 2">
            <a:extLst>
              <a:ext uri="{FF2B5EF4-FFF2-40B4-BE49-F238E27FC236}">
                <a16:creationId xmlns:a16="http://schemas.microsoft.com/office/drawing/2014/main" id="{9A3E78FD-84D8-87DF-9A84-B7D646C7F284}"/>
              </a:ext>
            </a:extLst>
          </p:cNvPr>
          <p:cNvSpPr/>
          <p:nvPr/>
        </p:nvSpPr>
        <p:spPr>
          <a:xfrm>
            <a:off x="6243621" y="2349593"/>
            <a:ext cx="275031" cy="27503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l-PL" sz="800" dirty="0">
                <a:latin typeface="+mj-lt"/>
              </a:rPr>
              <a:t>2.</a:t>
            </a:r>
          </a:p>
        </p:txBody>
      </p: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90DD969C-91B1-B833-BE59-DFF4B9B9EEEF}"/>
              </a:ext>
            </a:extLst>
          </p:cNvPr>
          <p:cNvCxnSpPr>
            <a:cxnSpLocks/>
          </p:cNvCxnSpPr>
          <p:nvPr/>
        </p:nvCxnSpPr>
        <p:spPr>
          <a:xfrm>
            <a:off x="553213" y="4689651"/>
            <a:ext cx="4161662" cy="0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4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A2E8B8A5-1A79-7A54-E4EE-6EAFA42CAFA8}"/>
              </a:ext>
            </a:extLst>
          </p:cNvPr>
          <p:cNvSpPr txBox="1"/>
          <p:nvPr/>
        </p:nvSpPr>
        <p:spPr>
          <a:xfrm>
            <a:off x="495491" y="4796427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11200">
              <a:spcBef>
                <a:spcPct val="0"/>
              </a:spcBef>
              <a:spcAft>
                <a:spcPct val="35000"/>
              </a:spcAft>
            </a:pPr>
            <a:r>
              <a:rPr lang="pl-PL" sz="1400" dirty="0"/>
              <a:t>Opcjonalnie: Pompa ciśnieniowa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8E4F140B-4CAF-E6DB-9656-463C3D44FEAB}"/>
              </a:ext>
            </a:extLst>
          </p:cNvPr>
          <p:cNvSpPr txBox="1"/>
          <p:nvPr/>
        </p:nvSpPr>
        <p:spPr>
          <a:xfrm>
            <a:off x="495491" y="5318095"/>
            <a:ext cx="6096000" cy="88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11200">
              <a:spcBef>
                <a:spcPct val="0"/>
              </a:spcBef>
              <a:spcAft>
                <a:spcPct val="35000"/>
              </a:spcAft>
            </a:pPr>
            <a:r>
              <a:rPr lang="pl-PL" sz="1400" dirty="0"/>
              <a:t>Zalety: </a:t>
            </a:r>
          </a:p>
          <a:p>
            <a:pPr marL="285750" indent="-285750" defTabSz="7112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konstrukcja ze stali nierdzewnej</a:t>
            </a:r>
          </a:p>
          <a:p>
            <a:pPr marL="285750" indent="-285750" defTabSz="71120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chemeClr val="tx2"/>
                </a:solidFill>
                <a:latin typeface="+mj-lt"/>
              </a:rPr>
              <a:t>ergonomiczny uchwyt transportowy</a:t>
            </a:r>
          </a:p>
        </p:txBody>
      </p:sp>
    </p:spTree>
    <p:extLst>
      <p:ext uri="{BB962C8B-B14F-4D97-AF65-F5344CB8AC3E}">
        <p14:creationId xmlns:p14="http://schemas.microsoft.com/office/powerpoint/2010/main" val="413450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7" grpId="0" animBg="1"/>
          <p:bldP spid="4" grpId="0" animBg="1"/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7" grpId="0" animBg="1"/>
          <p:bldP spid="19" grpId="0" animBg="1"/>
          <p:bldP spid="21" grpId="0" animBg="1"/>
          <p:bldP spid="6" grpId="0" animBg="1"/>
          <p:bldP spid="15" grpId="0" animBg="1"/>
          <p:bldP spid="9" grpId="0" animBg="1"/>
          <p:bldP spid="3" grpId="0" animBg="1"/>
          <p:bldP spid="23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7" grpId="0" animBg="1"/>
          <p:bldP spid="4" grpId="0" animBg="1"/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7" grpId="0" animBg="1"/>
          <p:bldP spid="19" grpId="0" animBg="1"/>
          <p:bldP spid="21" grpId="0" animBg="1"/>
          <p:bldP spid="6" grpId="0" animBg="1"/>
          <p:bldP spid="15" grpId="0" animBg="1"/>
          <p:bldP spid="9" grpId="0" animBg="1"/>
          <p:bldP spid="3" grpId="0" animBg="1"/>
          <p:bldP spid="23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8987B-15A6-9480-6A9F-705FC788D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95E96A3-C14B-0D2D-8863-7D634A4C9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383" y="380365"/>
            <a:ext cx="11430251" cy="609398"/>
          </a:xfrm>
        </p:spPr>
        <p:txBody>
          <a:bodyPr/>
          <a:lstStyle/>
          <a:p>
            <a:r>
              <a:rPr lang="pl-PL" cap="none" dirty="0">
                <a:latin typeface="+mn-lt"/>
              </a:rPr>
              <a:t>Oferowane </a:t>
            </a:r>
            <a:r>
              <a:rPr lang="pl-PL" cap="none" dirty="0">
                <a:latin typeface="+mj-lt"/>
              </a:rPr>
              <a:t>urządzenia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6C62E4D3-2CAD-C73E-C505-7F243E5B763F}"/>
              </a:ext>
            </a:extLst>
          </p:cNvPr>
          <p:cNvSpPr/>
          <p:nvPr/>
        </p:nvSpPr>
        <p:spPr>
          <a:xfrm>
            <a:off x="371476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AquaClean</a:t>
            </a:r>
            <a:r>
              <a:rPr lang="pl-PL" dirty="0">
                <a:solidFill>
                  <a:schemeClr val="tx2"/>
                </a:solidFill>
                <a:latin typeface="+mj-lt"/>
              </a:rPr>
              <a:t> PRO</a:t>
            </a: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 dirty="0">
                <a:solidFill>
                  <a:schemeClr val="tx1"/>
                </a:solidFill>
              </a:rPr>
              <a:t>najwydajniejszy, </a:t>
            </a:r>
            <a:br>
              <a:rPr lang="pl-PL" sz="1200" dirty="0">
                <a:solidFill>
                  <a:schemeClr val="tx1"/>
                </a:solidFill>
              </a:rPr>
            </a:br>
            <a:r>
              <a:rPr lang="pl-PL" sz="1200" dirty="0">
                <a:solidFill>
                  <a:schemeClr val="tx1"/>
                </a:solidFill>
              </a:rPr>
              <a:t>dla profesjonalistów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9ADD27FF-2AFB-BAED-1353-F4B8F3BBF21E}"/>
              </a:ext>
            </a:extLst>
          </p:cNvPr>
          <p:cNvSpPr/>
          <p:nvPr/>
        </p:nvSpPr>
        <p:spPr>
          <a:xfrm>
            <a:off x="2003144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AquaClean</a:t>
            </a:r>
            <a:r>
              <a:rPr lang="pl-PL" dirty="0">
                <a:solidFill>
                  <a:schemeClr val="tx2"/>
                </a:solidFill>
                <a:latin typeface="+mj-lt"/>
              </a:rPr>
              <a:t> </a:t>
            </a:r>
            <a:r>
              <a:rPr lang="pl-PL" dirty="0" err="1">
                <a:solidFill>
                  <a:schemeClr val="tx2"/>
                </a:solidFill>
                <a:latin typeface="+mj-lt"/>
              </a:rPr>
              <a:t>PureFlow</a:t>
            </a:r>
            <a:endParaRPr lang="pl-PL" dirty="0">
              <a:solidFill>
                <a:schemeClr val="tx2"/>
              </a:solidFill>
              <a:latin typeface="+mj-lt"/>
            </a:endParaRP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 dirty="0">
                <a:solidFill>
                  <a:schemeClr val="tx1"/>
                </a:solidFill>
              </a:rPr>
              <a:t>mobilny,</a:t>
            </a:r>
            <a:br>
              <a:rPr lang="pl-PL" sz="1200" dirty="0">
                <a:solidFill>
                  <a:schemeClr val="tx1"/>
                </a:solidFill>
              </a:rPr>
            </a:br>
            <a:r>
              <a:rPr lang="pl-PL" sz="1200" dirty="0">
                <a:solidFill>
                  <a:schemeClr val="tx1"/>
                </a:solidFill>
              </a:rPr>
              <a:t>bez zasilania</a:t>
            </a: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3C3DF254-E40A-B91A-5967-7CFF7D466735}"/>
              </a:ext>
            </a:extLst>
          </p:cNvPr>
          <p:cNvSpPr/>
          <p:nvPr/>
        </p:nvSpPr>
        <p:spPr>
          <a:xfrm>
            <a:off x="3648992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AquaClean</a:t>
            </a:r>
            <a:r>
              <a:rPr lang="pl-PL" dirty="0">
                <a:solidFill>
                  <a:schemeClr val="tx2"/>
                </a:solidFill>
                <a:latin typeface="+mj-lt"/>
              </a:rPr>
              <a:t> Mobile HP</a:t>
            </a: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 dirty="0">
                <a:solidFill>
                  <a:schemeClr val="tx1"/>
                </a:solidFill>
              </a:rPr>
              <a:t>mobilny z pompą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F195D767-2C09-EEE3-1B5B-75D9A44BEBDC}"/>
              </a:ext>
            </a:extLst>
          </p:cNvPr>
          <p:cNvSpPr/>
          <p:nvPr/>
        </p:nvSpPr>
        <p:spPr>
          <a:xfrm>
            <a:off x="8565266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</a:t>
            </a:r>
            <a:br>
              <a:rPr lang="pl-PL" dirty="0">
                <a:solidFill>
                  <a:schemeClr val="tx2"/>
                </a:solidFill>
                <a:latin typeface="+mj-lt"/>
              </a:rPr>
            </a:br>
            <a:r>
              <a:rPr lang="pl-PL" dirty="0">
                <a:solidFill>
                  <a:schemeClr val="tx2"/>
                </a:solidFill>
                <a:latin typeface="+mj-lt"/>
              </a:rPr>
              <a:t>Station</a:t>
            </a: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 dirty="0">
                <a:solidFill>
                  <a:schemeClr val="tx1"/>
                </a:solidFill>
              </a:rPr>
              <a:t>stacja stacjonarna do dużych obiektów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E9A2D412-87D2-F9B2-3DDD-09196D2E952F}"/>
              </a:ext>
            </a:extLst>
          </p:cNvPr>
          <p:cNvSpPr/>
          <p:nvPr/>
        </p:nvSpPr>
        <p:spPr>
          <a:xfrm>
            <a:off x="5287750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AquaClean</a:t>
            </a:r>
            <a:r>
              <a:rPr lang="pl-PL" dirty="0">
                <a:solidFill>
                  <a:schemeClr val="tx2"/>
                </a:solidFill>
                <a:latin typeface="+mj-lt"/>
              </a:rPr>
              <a:t> 4F</a:t>
            </a: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>
                <a:solidFill>
                  <a:schemeClr val="tx1"/>
                </a:solidFill>
              </a:rPr>
              <a:t>Kompaktowy</a:t>
            </a:r>
            <a:br>
              <a:rPr lang="pl-PL" sz="1200">
                <a:solidFill>
                  <a:schemeClr val="tx1"/>
                </a:solidFill>
              </a:rPr>
            </a:br>
            <a:r>
              <a:rPr lang="pl-PL" sz="1200">
                <a:solidFill>
                  <a:schemeClr val="tx1"/>
                </a:solidFill>
              </a:rPr>
              <a:t>z </a:t>
            </a:r>
            <a:r>
              <a:rPr lang="pl-PL" sz="1200" dirty="0">
                <a:solidFill>
                  <a:schemeClr val="tx1"/>
                </a:solidFill>
              </a:rPr>
              <a:t>filtracją kolorową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41DAD734-3528-735F-C0A7-86C5038D65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110" r="2257"/>
          <a:stretch/>
        </p:blipFill>
        <p:spPr>
          <a:xfrm>
            <a:off x="2043498" y="1643612"/>
            <a:ext cx="1287504" cy="2725829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98CEFABD-691A-859D-97AD-CB9AA804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3120" y="1550896"/>
            <a:ext cx="1024925" cy="2818544"/>
          </a:xfrm>
          <a:prstGeom prst="rect">
            <a:avLst/>
          </a:prstGeom>
          <a:effectLst/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CDA8FC54-960D-097D-8DA0-52CA1D5987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9261" r="-9261"/>
          <a:stretch/>
        </p:blipFill>
        <p:spPr>
          <a:xfrm>
            <a:off x="3648989" y="1643612"/>
            <a:ext cx="1437216" cy="2725828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DCB10332-5E89-02F9-94F8-16BCB72910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4309" b="-4309"/>
          <a:stretch>
            <a:fillRect/>
          </a:stretch>
        </p:blipFill>
        <p:spPr>
          <a:xfrm>
            <a:off x="5259379" y="1560945"/>
            <a:ext cx="1366025" cy="291887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C292A0C9-9D0D-90E6-AF08-8B986421B78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320" t="-91027" r="607" b="-2"/>
          <a:stretch/>
        </p:blipFill>
        <p:spPr>
          <a:xfrm>
            <a:off x="8289924" y="1298452"/>
            <a:ext cx="1828948" cy="3070989"/>
          </a:xfrm>
          <a:prstGeom prst="rect">
            <a:avLst/>
          </a:prstGeom>
        </p:spPr>
      </p:pic>
      <p:grpSp>
        <p:nvGrpSpPr>
          <p:cNvPr id="25" name="Grupa 24">
            <a:extLst>
              <a:ext uri="{FF2B5EF4-FFF2-40B4-BE49-F238E27FC236}">
                <a16:creationId xmlns:a16="http://schemas.microsoft.com/office/drawing/2014/main" id="{44848749-5982-0214-1E9C-1A015D03B2A1}"/>
              </a:ext>
            </a:extLst>
          </p:cNvPr>
          <p:cNvGrpSpPr/>
          <p:nvPr/>
        </p:nvGrpSpPr>
        <p:grpSpPr>
          <a:xfrm>
            <a:off x="10204024" y="632842"/>
            <a:ext cx="1616501" cy="2803149"/>
            <a:chOff x="10204024" y="632842"/>
            <a:chExt cx="1616501" cy="2803149"/>
          </a:xfrm>
        </p:grpSpPr>
        <p:sp>
          <p:nvSpPr>
            <p:cNvPr id="18" name="Prostokąt 17">
              <a:extLst>
                <a:ext uri="{FF2B5EF4-FFF2-40B4-BE49-F238E27FC236}">
                  <a16:creationId xmlns:a16="http://schemas.microsoft.com/office/drawing/2014/main" id="{F07857B4-060A-CDDB-9FEF-57947716921C}"/>
                </a:ext>
              </a:extLst>
            </p:cNvPr>
            <p:cNvSpPr/>
            <p:nvPr/>
          </p:nvSpPr>
          <p:spPr>
            <a:xfrm>
              <a:off x="10204026" y="2220607"/>
              <a:ext cx="1616499" cy="1215384"/>
            </a:xfrm>
            <a:prstGeom prst="rect">
              <a:avLst/>
            </a:pr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0" numCol="1" spcCol="1270" anchor="t" anchorCtr="0">
              <a:noAutofit/>
            </a:bodyPr>
            <a:lstStyle/>
            <a:p>
              <a:pPr lvl="0">
                <a:spcBef>
                  <a:spcPts val="1000"/>
                </a:spcBef>
                <a:buClr>
                  <a:schemeClr val="accent1"/>
                </a:buClr>
                <a:buSzPct val="120000"/>
              </a:pPr>
              <a:r>
                <a:rPr lang="pl-PL" dirty="0">
                  <a:solidFill>
                    <a:schemeClr val="tx2"/>
                  </a:solidFill>
                  <a:latin typeface="+mj-lt"/>
                </a:rPr>
                <a:t>Akcesoria</a:t>
              </a:r>
            </a:p>
          </p:txBody>
        </p:sp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5567E55A-ACCF-B4F5-C095-C5F034B08194}"/>
                </a:ext>
              </a:extLst>
            </p:cNvPr>
            <p:cNvSpPr/>
            <p:nvPr/>
          </p:nvSpPr>
          <p:spPr>
            <a:xfrm rot="16200000">
              <a:off x="10204024" y="632842"/>
              <a:ext cx="1607607" cy="1607607"/>
            </a:xfrm>
            <a:prstGeom prst="roundRect">
              <a:avLst>
                <a:gd name="adj" fmla="val 5471"/>
              </a:avLst>
            </a:prstGeom>
            <a:blipFill dpi="0" rotWithShape="0">
              <a:blip r:embed="rId7"/>
              <a:srcRect/>
              <a:stretch>
                <a:fillRect t="-3398" b="-3398"/>
              </a:stretch>
            </a:blipFill>
            <a:ln w="22225" cap="rnd">
              <a:gradFill flip="none" rotWithShape="1">
                <a:gsLst>
                  <a:gs pos="0">
                    <a:srgbClr val="0686C5"/>
                  </a:gs>
                  <a:gs pos="83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/>
              </a:pPr>
              <a:endParaRPr lang="pl-PL" sz="1400" dirty="0"/>
            </a:p>
          </p:txBody>
        </p:sp>
      </p:grpSp>
      <p:grpSp>
        <p:nvGrpSpPr>
          <p:cNvPr id="26" name="Grupa 25">
            <a:extLst>
              <a:ext uri="{FF2B5EF4-FFF2-40B4-BE49-F238E27FC236}">
                <a16:creationId xmlns:a16="http://schemas.microsoft.com/office/drawing/2014/main" id="{B79A2EBD-893A-3732-A81B-71E88EEB7D1D}"/>
              </a:ext>
            </a:extLst>
          </p:cNvPr>
          <p:cNvGrpSpPr/>
          <p:nvPr/>
        </p:nvGrpSpPr>
        <p:grpSpPr>
          <a:xfrm>
            <a:off x="10204024" y="2761833"/>
            <a:ext cx="1616501" cy="2822992"/>
            <a:chOff x="10204024" y="2761833"/>
            <a:chExt cx="1616501" cy="2822992"/>
          </a:xfrm>
        </p:grpSpPr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EC49A1A9-CF74-CB23-D1F0-57BC088E4466}"/>
                </a:ext>
              </a:extLst>
            </p:cNvPr>
            <p:cNvSpPr/>
            <p:nvPr/>
          </p:nvSpPr>
          <p:spPr>
            <a:xfrm>
              <a:off x="10204026" y="4369441"/>
              <a:ext cx="1616499" cy="1215384"/>
            </a:xfrm>
            <a:prstGeom prst="rect">
              <a:avLst/>
            </a:pr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85344" rIns="85344" bIns="0" numCol="1" spcCol="1270" anchor="t" anchorCtr="0">
              <a:noAutofit/>
            </a:bodyPr>
            <a:lstStyle/>
            <a:p>
              <a:pPr lvl="0">
                <a:spcBef>
                  <a:spcPts val="1000"/>
                </a:spcBef>
                <a:buClr>
                  <a:schemeClr val="accent1"/>
                </a:buClr>
                <a:buSzPct val="120000"/>
              </a:pPr>
              <a:r>
                <a:rPr lang="pl-PL" dirty="0">
                  <a:solidFill>
                    <a:schemeClr val="tx2"/>
                  </a:solidFill>
                  <a:latin typeface="+mj-lt"/>
                </a:rPr>
                <a:t>Kije teleskopowe </a:t>
              </a:r>
            </a:p>
          </p:txBody>
        </p:sp>
        <p:sp>
          <p:nvSpPr>
            <p:cNvPr id="20" name="Prostokąt: zaokrąglone rogi 19">
              <a:extLst>
                <a:ext uri="{FF2B5EF4-FFF2-40B4-BE49-F238E27FC236}">
                  <a16:creationId xmlns:a16="http://schemas.microsoft.com/office/drawing/2014/main" id="{0BB5929C-C782-3B8C-FCD0-A73896D90B5D}"/>
                </a:ext>
              </a:extLst>
            </p:cNvPr>
            <p:cNvSpPr/>
            <p:nvPr/>
          </p:nvSpPr>
          <p:spPr>
            <a:xfrm rot="16200000">
              <a:off x="10204024" y="2761833"/>
              <a:ext cx="1607607" cy="1607607"/>
            </a:xfrm>
            <a:prstGeom prst="roundRect">
              <a:avLst>
                <a:gd name="adj" fmla="val 5471"/>
              </a:avLst>
            </a:prstGeom>
            <a:blipFill dpi="0" rotWithShape="0">
              <a:blip r:embed="rId8"/>
              <a:srcRect/>
              <a:stretch>
                <a:fillRect t="-3333" b="-3333"/>
              </a:stretch>
            </a:blipFill>
            <a:ln w="22225" cap="rnd">
              <a:gradFill flip="none" rotWithShape="1">
                <a:gsLst>
                  <a:gs pos="0">
                    <a:srgbClr val="0686C5"/>
                  </a:gs>
                  <a:gs pos="83000">
                    <a:srgbClr val="0686C5">
                      <a:alpha val="0"/>
                    </a:srgb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spcFirstLastPara="0" vert="horz" wrap="square" lIns="108000" tIns="0" rIns="0" bIns="0" numCol="1" spcCol="1270" anchor="ctr" anchorCtr="0">
              <a:noAutofit/>
            </a:bodyPr>
            <a:lstStyle/>
            <a:p>
              <a:pPr marL="342900" indent="-342900" defTabSz="711200">
                <a:spcBef>
                  <a:spcPct val="0"/>
                </a:spcBef>
                <a:spcAft>
                  <a:spcPct val="35000"/>
                </a:spcAft>
                <a:buFont typeface="+mj-lt"/>
                <a:buAutoNum type="arabicPeriod"/>
              </a:pPr>
              <a:endParaRPr lang="pl-PL" sz="1400" dirty="0"/>
            </a:p>
          </p:txBody>
        </p:sp>
      </p:grpSp>
      <p:sp>
        <p:nvSpPr>
          <p:cNvPr id="4" name="Prostokąt 3">
            <a:extLst>
              <a:ext uri="{FF2B5EF4-FFF2-40B4-BE49-F238E27FC236}">
                <a16:creationId xmlns:a16="http://schemas.microsoft.com/office/drawing/2014/main" id="{6012E559-3798-5D8D-C4AC-D76F6BAAA0DF}"/>
              </a:ext>
            </a:extLst>
          </p:cNvPr>
          <p:cNvSpPr/>
          <p:nvPr/>
        </p:nvSpPr>
        <p:spPr>
          <a:xfrm>
            <a:off x="6921712" y="4369441"/>
            <a:ext cx="1368212" cy="1215384"/>
          </a:xfrm>
          <a:prstGeom prst="rect">
            <a:avLst/>
          </a:prstGeom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85344" rIns="85344" bIns="0" numCol="1" spcCol="1270" anchor="t" anchorCtr="0">
            <a:noAutofit/>
          </a:bodyPr>
          <a:lstStyle/>
          <a:p>
            <a:pPr lvl="0">
              <a:spcBef>
                <a:spcPts val="1000"/>
              </a:spcBef>
              <a:buClr>
                <a:schemeClr val="accent1"/>
              </a:buClr>
              <a:buSzPct val="120000"/>
            </a:pPr>
            <a:r>
              <a:rPr lang="pl-PL" dirty="0" err="1">
                <a:solidFill>
                  <a:schemeClr val="tx2"/>
                </a:solidFill>
                <a:latin typeface="+mj-lt"/>
              </a:rPr>
              <a:t>AquaClean</a:t>
            </a:r>
            <a:r>
              <a:rPr lang="pl-PL" dirty="0">
                <a:solidFill>
                  <a:schemeClr val="tx2"/>
                </a:solidFill>
                <a:latin typeface="+mj-lt"/>
              </a:rPr>
              <a:t> Mobile</a:t>
            </a:r>
          </a:p>
          <a:p>
            <a:pPr marL="0" lvl="1">
              <a:spcBef>
                <a:spcPts val="600"/>
              </a:spcBef>
              <a:spcAft>
                <a:spcPct val="15000"/>
              </a:spcAft>
              <a:buClr>
                <a:schemeClr val="accent1"/>
              </a:buClr>
              <a:buSzPct val="120000"/>
            </a:pPr>
            <a:r>
              <a:rPr lang="pl-PL" sz="1200" dirty="0">
                <a:solidFill>
                  <a:schemeClr val="tx1"/>
                </a:solidFill>
              </a:rPr>
              <a:t>Kompaktowy, łatwy do przechowywania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DA90C50-3616-A418-3D32-43B9D5B959A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114" b="114"/>
          <a:stretch/>
        </p:blipFill>
        <p:spPr>
          <a:xfrm>
            <a:off x="6967977" y="1643612"/>
            <a:ext cx="1275682" cy="272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1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5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1F647-5C91-F56F-33A4-D80BD86A0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E0C669-5CFF-B3DA-8300-2B4C8CCB7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cap="none" dirty="0">
                <a:latin typeface="+mn-lt"/>
              </a:rPr>
              <a:t>Wybierz </a:t>
            </a:r>
            <a:r>
              <a:rPr lang="pl-PL" cap="none" dirty="0">
                <a:latin typeface="+mj-lt"/>
              </a:rPr>
              <a:t>model dla siebie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9128FAE-799E-F804-99D5-40D91622CE5C}"/>
              </a:ext>
            </a:extLst>
          </p:cNvPr>
          <p:cNvSpPr txBox="1"/>
          <p:nvPr/>
        </p:nvSpPr>
        <p:spPr>
          <a:xfrm>
            <a:off x="285750" y="5927677"/>
            <a:ext cx="60944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000" i="1" dirty="0">
                <a:effectLst/>
              </a:rPr>
              <a:t>*zależne od ciśnienia , temperatury i jakości wody wejściowej</a:t>
            </a:r>
            <a:endParaRPr lang="pl-PL" sz="1000" i="1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01E64BB3-2CD3-F73E-A415-C6D137219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867091"/>
              </p:ext>
            </p:extLst>
          </p:nvPr>
        </p:nvGraphicFramePr>
        <p:xfrm>
          <a:off x="371475" y="1472557"/>
          <a:ext cx="11449049" cy="4392002"/>
        </p:xfrm>
        <a:graphic>
          <a:graphicData uri="http://schemas.openxmlformats.org/drawingml/2006/table">
            <a:tbl>
              <a:tblPr/>
              <a:tblGrid>
                <a:gridCol w="2150623">
                  <a:extLst>
                    <a:ext uri="{9D8B030D-6E8A-4147-A177-3AD203B41FA5}">
                      <a16:colId xmlns:a16="http://schemas.microsoft.com/office/drawing/2014/main" val="248151068"/>
                    </a:ext>
                  </a:extLst>
                </a:gridCol>
                <a:gridCol w="1527377">
                  <a:extLst>
                    <a:ext uri="{9D8B030D-6E8A-4147-A177-3AD203B41FA5}">
                      <a16:colId xmlns:a16="http://schemas.microsoft.com/office/drawing/2014/main" val="3261231350"/>
                    </a:ext>
                  </a:extLst>
                </a:gridCol>
                <a:gridCol w="1527377">
                  <a:extLst>
                    <a:ext uri="{9D8B030D-6E8A-4147-A177-3AD203B41FA5}">
                      <a16:colId xmlns:a16="http://schemas.microsoft.com/office/drawing/2014/main" val="2433608403"/>
                    </a:ext>
                  </a:extLst>
                </a:gridCol>
                <a:gridCol w="1527377">
                  <a:extLst>
                    <a:ext uri="{9D8B030D-6E8A-4147-A177-3AD203B41FA5}">
                      <a16:colId xmlns:a16="http://schemas.microsoft.com/office/drawing/2014/main" val="129471560"/>
                    </a:ext>
                  </a:extLst>
                </a:gridCol>
                <a:gridCol w="1527377">
                  <a:extLst>
                    <a:ext uri="{9D8B030D-6E8A-4147-A177-3AD203B41FA5}">
                      <a16:colId xmlns:a16="http://schemas.microsoft.com/office/drawing/2014/main" val="3337809319"/>
                    </a:ext>
                  </a:extLst>
                </a:gridCol>
                <a:gridCol w="1527377">
                  <a:extLst>
                    <a:ext uri="{9D8B030D-6E8A-4147-A177-3AD203B41FA5}">
                      <a16:colId xmlns:a16="http://schemas.microsoft.com/office/drawing/2014/main" val="877542534"/>
                    </a:ext>
                  </a:extLst>
                </a:gridCol>
                <a:gridCol w="1661541">
                  <a:extLst>
                    <a:ext uri="{9D8B030D-6E8A-4147-A177-3AD203B41FA5}">
                      <a16:colId xmlns:a16="http://schemas.microsoft.com/office/drawing/2014/main" val="4162439945"/>
                    </a:ext>
                  </a:extLst>
                </a:gridCol>
              </a:tblGrid>
              <a:tr h="375000"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b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Pureflow</a:t>
                      </a:r>
                      <a:endParaRPr lang="pl-PL" sz="1100" b="1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PRO</a:t>
                      </a:r>
                      <a:b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pl-PL" sz="11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(bez pompy)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PRO</a:t>
                      </a:r>
                      <a:b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pl-PL" sz="11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(z pompą)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4F/ </a:t>
                      </a: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HP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AquaClean</a:t>
                      </a:r>
                      <a:b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Mobile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pl-PL" sz="1100" b="1" kern="1200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Aqua</a:t>
                      </a:r>
                      <a:b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pl-PL" sz="11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Station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394228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System Pracy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RO+DI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RO+DI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RO+DI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RO+SOF+DI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060504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Ilość stopni filtracyjnych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237596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Filtracja mechaniczna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5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7329039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Filtracja na węglu aktywnym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92854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Zmiękczanie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825911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Membrana RO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42357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Wkład DI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5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725935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Pompa 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2011732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Materiał ramy 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Stal nierdzewna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Stal nierdzewna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Stal nierdzewna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Stal nierdzewna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Stal nierdzewna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Aluminium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7672370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Zródło wody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miejskiej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</a:t>
                      </a:r>
                      <a:r>
                        <a:rPr lang="pl-PL" sz="9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mijeskiej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miejskiej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miejskiej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</a:t>
                      </a:r>
                      <a:r>
                        <a:rPr lang="pl-PL" sz="9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mijeskiej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Woda z sieci miejskiej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050425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Mozliwość poboru wody ze zbiornika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928860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Minimalne ciśnienie wejściowe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bary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3669688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Ilosć operatorów jednocześnie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 2*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 2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 2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 1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366872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wydajnosć ( l/h)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80-150*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120-250*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120-250*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120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 450 l/h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347323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Pobór mocy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brak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 kW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 kW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0,2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 kW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246363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Max.cisnienie robocze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6,9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 bar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273544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Mozliwość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przewożenia na </a:t>
                      </a:r>
                      <a:r>
                        <a:rPr lang="pl-PL" sz="9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VANie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 model stacjonarny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8040069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Pomiar przewodnosci ( TDS)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 ( Ręczny pomiar) 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 ( Ręczny pomiar) 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 ( Ręczny pomiar) 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5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 Ręczny pomiar) 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5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 Ręczny pomiar) 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Automatyczny online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455278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Pomiar ilości wody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6239647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Możliwość podgrzewu wody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7606356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Możliwe zdalne załączanie/wyłączanie 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5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  <a:endParaRPr kumimoji="0" lang="pl-PL" sz="9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F2F2F"/>
                        </a:solidFill>
                        <a:effectLst/>
                        <a:uLnTx/>
                        <a:uFillTx/>
                        <a:latin typeface="Open Sans Light"/>
                        <a:ea typeface="+mn-ea"/>
                        <a:cs typeface="+mn-cs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7226717"/>
                  </a:ext>
                </a:extLst>
              </a:tr>
              <a:tr h="182591">
                <a:tc>
                  <a:txBody>
                    <a:bodyPr/>
                    <a:lstStyle/>
                    <a:p>
                      <a:pPr algn="l" fontAlgn="b"/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Zbiornik na wodę osmotyczna</a:t>
                      </a:r>
                    </a:p>
                  </a:txBody>
                  <a:tcPr marL="36000" marR="36000" marT="36000" marB="0" anchor="b">
                    <a:lnL>
                      <a:noFill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Open Sans Light"/>
                          <a:ea typeface="+mn-ea"/>
                          <a:cs typeface="+mn-cs"/>
                        </a:rPr>
                        <a:t>✗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✗</a:t>
                      </a:r>
                      <a:endParaRPr lang="pl-PL" sz="95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( 35 l)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9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F2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✓</a:t>
                      </a:r>
                      <a:r>
                        <a:rPr lang="pl-PL" sz="95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- różnej pojemności </a:t>
                      </a:r>
                    </a:p>
                  </a:txBody>
                  <a:tcPr marL="36000" marR="36000" marT="36000" marB="0" anchor="b">
                    <a:lnL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4483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44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Motyw pakietu Office">
  <a:themeElements>
    <a:clrScheme name="Watersystem">
      <a:dk1>
        <a:srgbClr val="2F2F2F"/>
      </a:dk1>
      <a:lt1>
        <a:sysClr val="window" lastClr="FFFFFF"/>
      </a:lt1>
      <a:dk2>
        <a:srgbClr val="0686C5"/>
      </a:dk2>
      <a:lt2>
        <a:srgbClr val="EEF3F7"/>
      </a:lt2>
      <a:accent1>
        <a:srgbClr val="0686C5"/>
      </a:accent1>
      <a:accent2>
        <a:srgbClr val="009DE0"/>
      </a:accent2>
      <a:accent3>
        <a:srgbClr val="EEF3F7"/>
      </a:accent3>
      <a:accent4>
        <a:srgbClr val="C3D5E3"/>
      </a:accent4>
      <a:accent5>
        <a:srgbClr val="B4B4B4"/>
      </a:accent5>
      <a:accent6>
        <a:srgbClr val="787878"/>
      </a:accent6>
      <a:hlink>
        <a:srgbClr val="009DE0"/>
      </a:hlink>
      <a:folHlink>
        <a:srgbClr val="787878"/>
      </a:folHlink>
    </a:clrScheme>
    <a:fontScheme name="Watersystem">
      <a:majorFont>
        <a:latin typeface="Open Sans ExtraBold"/>
        <a:ea typeface=""/>
        <a:cs typeface=""/>
      </a:majorFont>
      <a:minorFont>
        <a:latin typeface="Open Sans Light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</TotalTime>
  <Words>1587</Words>
  <Application>Microsoft Office PowerPoint</Application>
  <PresentationFormat>Panoramiczny</PresentationFormat>
  <Paragraphs>468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4" baseType="lpstr">
      <vt:lpstr>Arial</vt:lpstr>
      <vt:lpstr>Calibri</vt:lpstr>
      <vt:lpstr>Aptos Narrow</vt:lpstr>
      <vt:lpstr>Open Sans ExtraBold</vt:lpstr>
      <vt:lpstr>Open Sans Light</vt:lpstr>
      <vt:lpstr>Motyw pakietu Office</vt:lpstr>
      <vt:lpstr>Prezentacja programu PowerPoint</vt:lpstr>
      <vt:lpstr>Watersystem AquaClean</vt:lpstr>
      <vt:lpstr>Mycie wodą demineralizowaną</vt:lpstr>
      <vt:lpstr>Mycie bez smug, bez chemii i bez osuszania</vt:lpstr>
      <vt:lpstr>Czas mycia skraca się do minimum</vt:lpstr>
      <vt:lpstr>Bądź Eco</vt:lpstr>
      <vt:lpstr>Masywna konstrukcja na lata</vt:lpstr>
      <vt:lpstr>Oferowane urządzenia</vt:lpstr>
      <vt:lpstr>Wybierz model dla siebie</vt:lpstr>
      <vt:lpstr>Mobilny system bez zasilania</vt:lpstr>
      <vt:lpstr>Profesjonalny zestaw  do intensywnego użytku</vt:lpstr>
      <vt:lpstr>Profesjonalny zestaw do intensywnego użytku - Mobilny system AquaClean HP </vt:lpstr>
      <vt:lpstr>Mobilny system AquaClean 4F</vt:lpstr>
      <vt:lpstr>Kompaktowe rozwiązanie do mycia okien i fasad</vt:lpstr>
      <vt:lpstr>Stacjonarny system wytwarzania wody demineralizowanej</vt:lpstr>
      <vt:lpstr>Mycie elewacji wodą demineralizowaną </vt:lpstr>
      <vt:lpstr>Zamów i zarabiaj z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Dominika Zwitek</dc:creator>
  <cp:lastModifiedBy>Dominika Zwitek</cp:lastModifiedBy>
  <cp:revision>76</cp:revision>
  <dcterms:created xsi:type="dcterms:W3CDTF">2022-12-09T13:04:04Z</dcterms:created>
  <dcterms:modified xsi:type="dcterms:W3CDTF">2025-06-24T08:32:30Z</dcterms:modified>
</cp:coreProperties>
</file>